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1" r:id="rId5"/>
    <p:sldId id="370" r:id="rId6"/>
    <p:sldId id="382" r:id="rId7"/>
    <p:sldId id="383" r:id="rId8"/>
    <p:sldId id="384" r:id="rId9"/>
    <p:sldId id="385" r:id="rId10"/>
    <p:sldId id="386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245" y="3048000"/>
            <a:ext cx="928687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85" b="29524"/>
          <a:stretch>
            <a:fillRect/>
          </a:stretch>
        </p:blipFill>
        <p:spPr>
          <a:xfrm>
            <a:off x="3662045" y="756285"/>
            <a:ext cx="4872355" cy="2745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41140" y="2855595"/>
            <a:ext cx="3050540" cy="805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 b="31859"/>
          <a:stretch>
            <a:fillRect/>
          </a:stretch>
        </p:blipFill>
        <p:spPr>
          <a:xfrm>
            <a:off x="4213860" y="3802380"/>
            <a:ext cx="3719920" cy="2456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944620" y="5516880"/>
            <a:ext cx="3651250" cy="876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19" b="20343"/>
          <a:stretch>
            <a:fillRect/>
          </a:stretch>
        </p:blipFill>
        <p:spPr>
          <a:xfrm>
            <a:off x="3159760" y="1402080"/>
            <a:ext cx="5808435" cy="4328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991485" y="3173095"/>
            <a:ext cx="4584700" cy="1092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779010" y="4631690"/>
            <a:ext cx="2069465" cy="1216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 b="26467"/>
          <a:stretch>
            <a:fillRect/>
          </a:stretch>
        </p:blipFill>
        <p:spPr>
          <a:xfrm>
            <a:off x="1150620" y="971550"/>
            <a:ext cx="6311900" cy="2745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030" y="2123440"/>
            <a:ext cx="5398135" cy="723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51785" y="3197860"/>
            <a:ext cx="992505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 b="26622"/>
          <a:stretch>
            <a:fillRect/>
          </a:stretch>
        </p:blipFill>
        <p:spPr>
          <a:xfrm>
            <a:off x="1150620" y="3913505"/>
            <a:ext cx="9984740" cy="209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55370" y="5210175"/>
            <a:ext cx="3350895" cy="732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1" b="15443"/>
          <a:stretch>
            <a:fillRect/>
          </a:stretch>
        </p:blipFill>
        <p:spPr>
          <a:xfrm>
            <a:off x="1509395" y="1402080"/>
            <a:ext cx="9120595" cy="4112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313815" y="3362325"/>
            <a:ext cx="7452995" cy="1052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140710" y="4844415"/>
            <a:ext cx="1703705" cy="59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5"/>
          <a:stretch>
            <a:fillRect/>
          </a:stretch>
        </p:blipFill>
        <p:spPr>
          <a:xfrm>
            <a:off x="1581150" y="1186815"/>
            <a:ext cx="9048840" cy="428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336675" y="3239135"/>
            <a:ext cx="6739255" cy="1235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3215640" y="4789170"/>
            <a:ext cx="1935480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48"/>
          <a:stretch>
            <a:fillRect/>
          </a:stretch>
        </p:blipFill>
        <p:spPr>
          <a:xfrm>
            <a:off x="2800985" y="612775"/>
            <a:ext cx="6888570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51810" y="2912110"/>
            <a:ext cx="6421755" cy="1161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86605" y="4288790"/>
            <a:ext cx="2172335" cy="936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673600" y="5504815"/>
            <a:ext cx="1535430" cy="979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02"/>
          <a:stretch>
            <a:fillRect/>
          </a:stretch>
        </p:blipFill>
        <p:spPr>
          <a:xfrm>
            <a:off x="1868170" y="756285"/>
            <a:ext cx="8688795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676400" y="2251075"/>
            <a:ext cx="8872855" cy="2186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3253105" y="4714875"/>
            <a:ext cx="3111500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3137535" y="5426710"/>
            <a:ext cx="2135505" cy="452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3176905" y="6167120"/>
            <a:ext cx="1121410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6" grpId="0" bldLvl="0" animBg="1"/>
      <p:bldP spid="37" grpId="0" bldLvl="0" animBg="1"/>
      <p:bldP spid="4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17"/>
          <a:stretch>
            <a:fillRect/>
          </a:stretch>
        </p:blipFill>
        <p:spPr>
          <a:xfrm>
            <a:off x="3088005" y="541020"/>
            <a:ext cx="6528525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955290" y="1901190"/>
            <a:ext cx="5476240" cy="927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372610" y="3066415"/>
            <a:ext cx="4888230" cy="977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4410075" y="4367530"/>
            <a:ext cx="2720975" cy="931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4409440" y="5514975"/>
            <a:ext cx="2555240" cy="970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1" grpId="0" bldLvl="0" animBg="1"/>
      <p:bldP spid="28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2024-07-30T09:14:44Z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