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3" r:id="rId7"/>
    <p:sldId id="376" r:id="rId8"/>
    <p:sldId id="377" r:id="rId9"/>
    <p:sldId id="381" r:id="rId10"/>
    <p:sldId id="383" r:id="rId11"/>
    <p:sldId id="389" r:id="rId12"/>
    <p:sldId id="390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5" name="yt_shape_12285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84" name="yt_image_1228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7" name="yt_shape_12287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括号前是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可以直接去掉括号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原括号里各项符号都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括号前是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去掉括号和它前面的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原括号里各项的符号都要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572303-EC52-8EAC-B046-307AD83FC825}"/>
              </a:ext>
            </a:extLst>
          </p:cNvPr>
          <p:cNvSpPr txBox="1"/>
          <p:nvPr/>
        </p:nvSpPr>
        <p:spPr>
          <a:xfrm>
            <a:off x="8755907" y="148478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C0139F-A247-D51F-028D-ABC7C171E514}"/>
              </a:ext>
            </a:extLst>
          </p:cNvPr>
          <p:cNvSpPr txBox="1"/>
          <p:nvPr/>
        </p:nvSpPr>
        <p:spPr>
          <a:xfrm>
            <a:off x="63175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78846E-5661-08CC-77BD-717481BDDA40}"/>
              </a:ext>
            </a:extLst>
          </p:cNvPr>
          <p:cNvSpPr txBox="1"/>
          <p:nvPr/>
        </p:nvSpPr>
        <p:spPr>
          <a:xfrm>
            <a:off x="465009" y="2501753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改变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5" name="yt_shape_12335"/>
          <p:cNvSpPr txBox="1"/>
          <p:nvPr/>
        </p:nvSpPr>
        <p:spPr>
          <a:xfrm>
            <a:off x="540000" y="900000"/>
            <a:ext cx="689611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）－［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384CC9-16A4-E97F-FCD2-E33280AC63CF}"/>
              </a:ext>
            </a:extLst>
          </p:cNvPr>
          <p:cNvSpPr txBox="1"/>
          <p:nvPr/>
        </p:nvSpPr>
        <p:spPr>
          <a:xfrm>
            <a:off x="449989" y="1804170"/>
            <a:ext cx="522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0116CB-6696-4C5E-3C06-4844865070D2}"/>
              </a:ext>
            </a:extLst>
          </p:cNvPr>
          <p:cNvSpPr txBox="1"/>
          <p:nvPr/>
        </p:nvSpPr>
        <p:spPr>
          <a:xfrm>
            <a:off x="1703512" y="2279658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00C560-2852-E32C-D3C9-2F799B716EFC}"/>
              </a:ext>
            </a:extLst>
          </p:cNvPr>
          <p:cNvSpPr txBox="1"/>
          <p:nvPr/>
        </p:nvSpPr>
        <p:spPr>
          <a:xfrm>
            <a:off x="1703512" y="2755146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3CF2D0-E746-6347-DBA6-97471E2996DA}"/>
              </a:ext>
            </a:extLst>
          </p:cNvPr>
          <p:cNvSpPr txBox="1"/>
          <p:nvPr/>
        </p:nvSpPr>
        <p:spPr>
          <a:xfrm>
            <a:off x="449989" y="3706122"/>
            <a:ext cx="579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0D8392-220B-AABD-25AC-B44DFC6102D8}"/>
              </a:ext>
            </a:extLst>
          </p:cNvPr>
          <p:cNvSpPr txBox="1"/>
          <p:nvPr/>
        </p:nvSpPr>
        <p:spPr>
          <a:xfrm>
            <a:off x="1710470" y="4181610"/>
            <a:ext cx="19372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yt_shape_1234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3714"/>
              </a:rPr>
              <a:t>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341" name="yt_image_12341" title="H_20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99" y="2011799"/>
            <a:ext cx="3505001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3" name="yt_shape_12343"/>
          <p:cNvSpPr txBox="1"/>
          <p:nvPr/>
        </p:nvSpPr>
        <p:spPr>
          <a:xfrm>
            <a:off x="540000" y="2319705"/>
            <a:ext cx="808234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C866C3-6229-5A75-B0D0-C7B8758E7335}"/>
              </a:ext>
            </a:extLst>
          </p:cNvPr>
          <p:cNvSpPr txBox="1"/>
          <p:nvPr/>
        </p:nvSpPr>
        <p:spPr>
          <a:xfrm>
            <a:off x="449989" y="2272899"/>
            <a:ext cx="8184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5C76E6-60A9-23DF-05BF-A283077145F4}"/>
              </a:ext>
            </a:extLst>
          </p:cNvPr>
          <p:cNvSpPr txBox="1"/>
          <p:nvPr/>
        </p:nvSpPr>
        <p:spPr>
          <a:xfrm>
            <a:off x="449989" y="2748387"/>
            <a:ext cx="513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011DBC-287B-FAC0-9E9A-B29F218169F1}"/>
              </a:ext>
            </a:extLst>
          </p:cNvPr>
          <p:cNvSpPr txBox="1"/>
          <p:nvPr/>
        </p:nvSpPr>
        <p:spPr>
          <a:xfrm>
            <a:off x="449989" y="3223875"/>
            <a:ext cx="7523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C10EC2-FB40-F1DA-8726-075D7E79626F}"/>
              </a:ext>
            </a:extLst>
          </p:cNvPr>
          <p:cNvSpPr txBox="1"/>
          <p:nvPr/>
        </p:nvSpPr>
        <p:spPr>
          <a:xfrm>
            <a:off x="1704971" y="3699363"/>
            <a:ext cx="467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569BFB-7845-6D2A-7F0A-EDDEA8E83BB1}"/>
              </a:ext>
            </a:extLst>
          </p:cNvPr>
          <p:cNvSpPr txBox="1"/>
          <p:nvPr/>
        </p:nvSpPr>
        <p:spPr>
          <a:xfrm>
            <a:off x="1704971" y="4174851"/>
            <a:ext cx="345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8927C1-E806-3838-18C0-B0182EBA63EC}"/>
              </a:ext>
            </a:extLst>
          </p:cNvPr>
          <p:cNvSpPr txBox="1"/>
          <p:nvPr/>
        </p:nvSpPr>
        <p:spPr>
          <a:xfrm>
            <a:off x="1704971" y="4650339"/>
            <a:ext cx="174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5" name="yt_shape_12345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44" name="yt_image_1234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7" name="yt_shape_12347"/>
          <p:cNvSpPr txBox="1"/>
          <p:nvPr/>
        </p:nvSpPr>
        <p:spPr>
          <a:xfrm>
            <a:off x="540119" y="1546795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阅读理解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添括号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分别将式子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695f,isEnd"/>
              </a:rPr>
              <a:t>－</a:t>
            </a:r>
            <a:b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等号左右两边反过来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你得到两个怎样的等式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【探究】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比较你得到的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你能总结添括号的法则吗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黑体" pitchFamily="24"/>
            </a:endParaRPr>
          </a:p>
          <a:p>
            <a:pPr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黑体" pitchFamily="24"/>
            </a:endParaRP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黑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【应用】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根据上面你总结出的添括号法则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不改变多项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6d6,isEnd"/>
              </a:rPr>
              <a:t>把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它的后两项放在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前面带有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的括号里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前面带有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的括号里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黑体" pitchFamily="24"/>
            </a:endParaRPr>
          </a:p>
          <a:p>
            <a:pPr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黑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【探究】所添括号前是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括到括号里的各项都不改变符号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9515a,isEnd"/>
              </a:rPr>
              <a:t>所添括号前是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括到括号里的各项都改变符号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【应用】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5AAB84-CE3E-9FCB-4257-FB3A047EB0F3}"/>
              </a:ext>
            </a:extLst>
          </p:cNvPr>
          <p:cNvSpPr txBox="1"/>
          <p:nvPr/>
        </p:nvSpPr>
        <p:spPr>
          <a:xfrm>
            <a:off x="450108" y="2859900"/>
            <a:ext cx="9343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3D7619-419A-D91A-C03A-4BD9E59DEE5C}"/>
              </a:ext>
            </a:extLst>
          </p:cNvPr>
          <p:cNvSpPr txBox="1"/>
          <p:nvPr/>
        </p:nvSpPr>
        <p:spPr>
          <a:xfrm>
            <a:off x="450108" y="3335388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【探究】所添括号前是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括到括号里的各项都不改变符号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9515a"/>
              </a:rPr>
              <a:t>所添括号前是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77E012-9809-AE6E-CA16-6203467B25A4}"/>
              </a:ext>
            </a:extLst>
          </p:cNvPr>
          <p:cNvSpPr txBox="1"/>
          <p:nvPr/>
        </p:nvSpPr>
        <p:spPr>
          <a:xfrm>
            <a:off x="450108" y="3810876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括到括号里的各项都改变符号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2E4130-1407-0A7C-0923-30FDBD4BB9A6}"/>
              </a:ext>
            </a:extLst>
          </p:cNvPr>
          <p:cNvSpPr txBox="1"/>
          <p:nvPr/>
        </p:nvSpPr>
        <p:spPr>
          <a:xfrm>
            <a:off x="450108" y="5229200"/>
            <a:ext cx="7263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【应用】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7B6FC1-4207-A018-D8CC-B66AAC5693BA}"/>
              </a:ext>
            </a:extLst>
          </p:cNvPr>
          <p:cNvSpPr txBox="1"/>
          <p:nvPr/>
        </p:nvSpPr>
        <p:spPr>
          <a:xfrm>
            <a:off x="450108" y="5704688"/>
            <a:ext cx="6196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3AA41D5-A8F6-45BA-3D6F-A5BE71DE04C8}"/>
              </a:ext>
            </a:extLst>
          </p:cNvPr>
          <p:cNvSpPr txBox="1"/>
          <p:nvPr/>
        </p:nvSpPr>
        <p:spPr>
          <a:xfrm>
            <a:off x="6454033" y="626374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yt_shape_12290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89" name="yt_image_1228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2" name="yt_shape_12292"/>
          <p:cNvSpPr txBox="1"/>
          <p:nvPr/>
        </p:nvSpPr>
        <p:spPr>
          <a:xfrm>
            <a:off x="540000" y="1597583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括号前只有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293" name="yt_shape_12293"/>
          <p:cNvSpPr txBox="1"/>
          <p:nvPr/>
        </p:nvSpPr>
        <p:spPr>
          <a:xfrm>
            <a:off x="540000" y="2097148"/>
            <a:ext cx="68800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94" name="yt_table_122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084115"/>
              </p:ext>
            </p:extLst>
          </p:nvPr>
        </p:nvGraphicFramePr>
        <p:xfrm>
          <a:off x="540056" y="2576451"/>
          <a:ext cx="6356668" cy="950976"/>
        </p:xfrm>
        <a:graphic>
          <a:graphicData uri="http://schemas.openxmlformats.org/drawingml/2006/table">
            <a:tbl>
              <a:tblPr/>
              <a:tblGrid>
                <a:gridCol w="3635693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sp>
        <p:nvSpPr>
          <p:cNvPr id="12296" name="yt_shape_12296"/>
          <p:cNvSpPr txBox="1"/>
          <p:nvPr/>
        </p:nvSpPr>
        <p:spPr>
          <a:xfrm>
            <a:off x="540000" y="357800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297" name="yt_shape_12297"/>
          <p:cNvSpPr txBox="1"/>
          <p:nvPr/>
        </p:nvSpPr>
        <p:spPr>
          <a:xfrm>
            <a:off x="540000" y="4057308"/>
            <a:ext cx="53123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298" name="yt_shape_12298"/>
          <p:cNvSpPr txBox="1"/>
          <p:nvPr/>
        </p:nvSpPr>
        <p:spPr>
          <a:xfrm>
            <a:off x="540000" y="4536611"/>
            <a:ext cx="5825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299" name="yt_shape_12299"/>
          <p:cNvSpPr txBox="1"/>
          <p:nvPr/>
        </p:nvSpPr>
        <p:spPr>
          <a:xfrm>
            <a:off x="540000" y="5015914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108538">
            <a:extLst>
              <a:ext uri="{FF2B5EF4-FFF2-40B4-BE49-F238E27FC236}">
                <a16:creationId xmlns:a16="http://schemas.microsoft.com/office/drawing/2014/main" id="{45AF2A8B-D5F6-7306-DB47-57021A4062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267843-33B8-D703-19AB-2A19EAB13A02}"/>
              </a:ext>
            </a:extLst>
          </p:cNvPr>
          <p:cNvSpPr txBox="1"/>
          <p:nvPr/>
        </p:nvSpPr>
        <p:spPr>
          <a:xfrm>
            <a:off x="6433277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0A4EF2-66FA-CDFA-A778-03B374ADAEDB}"/>
              </a:ext>
            </a:extLst>
          </p:cNvPr>
          <p:cNvSpPr txBox="1"/>
          <p:nvPr/>
        </p:nvSpPr>
        <p:spPr>
          <a:xfrm>
            <a:off x="3461477" y="4010502"/>
            <a:ext cx="2124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79F6D7-FAA3-8516-877E-BA0807973881}"/>
              </a:ext>
            </a:extLst>
          </p:cNvPr>
          <p:cNvSpPr txBox="1"/>
          <p:nvPr/>
        </p:nvSpPr>
        <p:spPr>
          <a:xfrm>
            <a:off x="3969477" y="4489805"/>
            <a:ext cx="2124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32B1F5-B919-D9EF-B6D1-E91534962DC6}"/>
              </a:ext>
            </a:extLst>
          </p:cNvPr>
          <p:cNvSpPr txBox="1"/>
          <p:nvPr/>
        </p:nvSpPr>
        <p:spPr>
          <a:xfrm>
            <a:off x="4013927" y="4969108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0" name="yt_shape_12300"/>
          <p:cNvSpPr txBox="1"/>
          <p:nvPr/>
        </p:nvSpPr>
        <p:spPr>
          <a:xfrm>
            <a:off x="540000" y="900000"/>
            <a:ext cx="585416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3D41F4-5FCF-2AD4-AA21-2280073203FC}"/>
              </a:ext>
            </a:extLst>
          </p:cNvPr>
          <p:cNvSpPr txBox="1"/>
          <p:nvPr/>
        </p:nvSpPr>
        <p:spPr>
          <a:xfrm>
            <a:off x="449989" y="1804170"/>
            <a:ext cx="379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D8E222-05F7-925D-2168-0EE980EF7243}"/>
              </a:ext>
            </a:extLst>
          </p:cNvPr>
          <p:cNvSpPr txBox="1"/>
          <p:nvPr/>
        </p:nvSpPr>
        <p:spPr>
          <a:xfrm>
            <a:off x="1667863" y="2279658"/>
            <a:ext cx="1835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1B536A-313D-7165-0251-99FEBB2E2118}"/>
              </a:ext>
            </a:extLst>
          </p:cNvPr>
          <p:cNvSpPr txBox="1"/>
          <p:nvPr/>
        </p:nvSpPr>
        <p:spPr>
          <a:xfrm>
            <a:off x="449989" y="3230634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46E9A0-6EFF-CE40-9009-25B5D6BBEB53}"/>
              </a:ext>
            </a:extLst>
          </p:cNvPr>
          <p:cNvSpPr txBox="1"/>
          <p:nvPr/>
        </p:nvSpPr>
        <p:spPr>
          <a:xfrm>
            <a:off x="1672775" y="3706122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1FE5DA-0A65-1ABF-A81A-69A6B7C183FB}"/>
              </a:ext>
            </a:extLst>
          </p:cNvPr>
          <p:cNvSpPr txBox="1"/>
          <p:nvPr/>
        </p:nvSpPr>
        <p:spPr>
          <a:xfrm>
            <a:off x="1672775" y="4181610"/>
            <a:ext cx="2469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5" name="yt_shape_12305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相反多项式</a:t>
            </a:r>
          </a:p>
        </p:txBody>
      </p:sp>
      <p:sp>
        <p:nvSpPr>
          <p:cNvPr id="12306" name="yt_shape_12306"/>
          <p:cNvSpPr txBox="1"/>
          <p:nvPr/>
        </p:nvSpPr>
        <p:spPr>
          <a:xfrm>
            <a:off x="540000" y="1399565"/>
            <a:ext cx="86562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的相反多项式为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108629">
            <a:extLst>
              <a:ext uri="{FF2B5EF4-FFF2-40B4-BE49-F238E27FC236}">
                <a16:creationId xmlns:a16="http://schemas.microsoft.com/office/drawing/2014/main" id="{5F4D2664-E975-5B42-61FD-BE7495CC7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4C0AEF-B43E-26B5-22BB-F8C73DC23D95}"/>
              </a:ext>
            </a:extLst>
          </p:cNvPr>
          <p:cNvSpPr txBox="1"/>
          <p:nvPr/>
        </p:nvSpPr>
        <p:spPr>
          <a:xfrm>
            <a:off x="5917339" y="1268760"/>
            <a:ext cx="313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yt_shape_12307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去括号法则</a:t>
            </a:r>
          </a:p>
        </p:txBody>
      </p:sp>
      <p:sp>
        <p:nvSpPr>
          <p:cNvPr id="12308" name="yt_shape_12308"/>
          <p:cNvSpPr txBox="1"/>
          <p:nvPr/>
        </p:nvSpPr>
        <p:spPr>
          <a:xfrm>
            <a:off x="540000" y="1399565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岳阳市岳阳县期末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9" name="yt_table_123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428805"/>
              </p:ext>
            </p:extLst>
          </p:nvPr>
        </p:nvGraphicFramePr>
        <p:xfrm>
          <a:off x="540056" y="1878868"/>
          <a:ext cx="4559300" cy="1901952"/>
        </p:xfrm>
        <a:graphic>
          <a:graphicData uri="http://schemas.openxmlformats.org/drawingml/2006/table">
            <a:tbl>
              <a:tblPr/>
              <a:tblGrid>
                <a:gridCol w="455930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sp>
        <p:nvSpPr>
          <p:cNvPr id="12311" name="yt_shape_12311"/>
          <p:cNvSpPr txBox="1"/>
          <p:nvPr/>
        </p:nvSpPr>
        <p:spPr>
          <a:xfrm>
            <a:off x="540000" y="3831188"/>
            <a:ext cx="96965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内应填的代数式为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2" name="yt_table_123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61665"/>
              </p:ext>
            </p:extLst>
          </p:nvPr>
        </p:nvGraphicFramePr>
        <p:xfrm>
          <a:off x="540056" y="4310491"/>
          <a:ext cx="6602730" cy="950976"/>
        </p:xfrm>
        <a:graphic>
          <a:graphicData uri="http://schemas.openxmlformats.org/drawingml/2006/table">
            <a:tbl>
              <a:tblPr/>
              <a:tblGrid>
                <a:gridCol w="3957955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2644775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</a:tbl>
          </a:graphicData>
        </a:graphic>
      </p:graphicFrame>
      <p:pic>
        <p:nvPicPr>
          <p:cNvPr id="3" name="yt_shape_1722390108706">
            <a:extLst>
              <a:ext uri="{FF2B5EF4-FFF2-40B4-BE49-F238E27FC236}">
                <a16:creationId xmlns:a16="http://schemas.microsoft.com/office/drawing/2014/main" id="{447A3488-7739-E047-B438-7EC5E2BC54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0EBB01-2A92-E694-246C-1B4951E7D0BD}"/>
              </a:ext>
            </a:extLst>
          </p:cNvPr>
          <p:cNvSpPr txBox="1"/>
          <p:nvPr/>
        </p:nvSpPr>
        <p:spPr>
          <a:xfrm>
            <a:off x="8450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C9395A-02D9-DFF5-0400-F3A10FBC2CC2}"/>
              </a:ext>
            </a:extLst>
          </p:cNvPr>
          <p:cNvSpPr txBox="1"/>
          <p:nvPr/>
        </p:nvSpPr>
        <p:spPr>
          <a:xfrm>
            <a:off x="9239976" y="37843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4" name="yt_shape_12314"/>
          <p:cNvSpPr txBox="1"/>
          <p:nvPr/>
        </p:nvSpPr>
        <p:spPr>
          <a:xfrm>
            <a:off x="540000" y="900000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下列化简不正确的是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5" name="yt_table_123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877184"/>
              </p:ext>
            </p:extLst>
          </p:nvPr>
        </p:nvGraphicFramePr>
        <p:xfrm>
          <a:off x="540056" y="1379303"/>
          <a:ext cx="5197475" cy="1901952"/>
        </p:xfrm>
        <a:graphic>
          <a:graphicData uri="http://schemas.openxmlformats.org/drawingml/2006/table">
            <a:tbl>
              <a:tblPr/>
              <a:tblGrid>
                <a:gridCol w="5197475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9CE345D-0931-AF1A-DCD7-2CE064E28F59}"/>
              </a:ext>
            </a:extLst>
          </p:cNvPr>
          <p:cNvSpPr txBox="1"/>
          <p:nvPr/>
        </p:nvSpPr>
        <p:spPr>
          <a:xfrm>
            <a:off x="4183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7" name="yt_shape_12317"/>
          <p:cNvSpPr txBox="1"/>
          <p:nvPr/>
        </p:nvSpPr>
        <p:spPr>
          <a:xfrm>
            <a:off x="540000" y="900000"/>
            <a:ext cx="755014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DF36C4-C8E6-5FF2-FF2A-F38FF85B37C9}"/>
              </a:ext>
            </a:extLst>
          </p:cNvPr>
          <p:cNvSpPr txBox="1"/>
          <p:nvPr/>
        </p:nvSpPr>
        <p:spPr>
          <a:xfrm>
            <a:off x="5783989" y="853194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66995D-39B5-2705-8EA7-7A26FC345AD4}"/>
              </a:ext>
            </a:extLst>
          </p:cNvPr>
          <p:cNvSpPr txBox="1"/>
          <p:nvPr/>
        </p:nvSpPr>
        <p:spPr>
          <a:xfrm>
            <a:off x="449989" y="2279658"/>
            <a:ext cx="593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B70ADF-3ECF-CA91-3753-C1247C6E0DBD}"/>
              </a:ext>
            </a:extLst>
          </p:cNvPr>
          <p:cNvSpPr txBox="1"/>
          <p:nvPr/>
        </p:nvSpPr>
        <p:spPr>
          <a:xfrm>
            <a:off x="1631504" y="2755146"/>
            <a:ext cx="471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C28B92-9D01-A8DF-E796-BC43A2963451}"/>
              </a:ext>
            </a:extLst>
          </p:cNvPr>
          <p:cNvSpPr txBox="1"/>
          <p:nvPr/>
        </p:nvSpPr>
        <p:spPr>
          <a:xfrm>
            <a:off x="1631504" y="3230634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733FA2-29A1-B0FA-A158-7ECC5007D053}"/>
              </a:ext>
            </a:extLst>
          </p:cNvPr>
          <p:cNvSpPr txBox="1"/>
          <p:nvPr/>
        </p:nvSpPr>
        <p:spPr>
          <a:xfrm>
            <a:off x="449989" y="4181610"/>
            <a:ext cx="7657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6A6A82-20D8-D41C-19E2-61F6F98D9F54}"/>
              </a:ext>
            </a:extLst>
          </p:cNvPr>
          <p:cNvSpPr txBox="1"/>
          <p:nvPr/>
        </p:nvSpPr>
        <p:spPr>
          <a:xfrm>
            <a:off x="1703512" y="4657098"/>
            <a:ext cx="2469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yt_shape_12323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去括号时某项的符号没有改变</a:t>
            </a:r>
          </a:p>
        </p:txBody>
      </p:sp>
      <p:sp>
        <p:nvSpPr>
          <p:cNvPr id="12324" name="yt_shape_12324"/>
          <p:cNvSpPr txBox="1"/>
          <p:nvPr/>
        </p:nvSpPr>
        <p:spPr>
          <a:xfrm>
            <a:off x="540000" y="1399565"/>
            <a:ext cx="66556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325" name="yt_shape_12325"/>
          <p:cNvSpPr txBox="1"/>
          <p:nvPr/>
        </p:nvSpPr>
        <p:spPr>
          <a:xfrm>
            <a:off x="540000" y="1878868"/>
            <a:ext cx="596317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108794">
            <a:extLst>
              <a:ext uri="{FF2B5EF4-FFF2-40B4-BE49-F238E27FC236}">
                <a16:creationId xmlns:a16="http://schemas.microsoft.com/office/drawing/2014/main" id="{465F79D5-3C2D-401B-3299-49FAE993B3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BBB2BF-40A1-867B-35F1-B71737534D38}"/>
              </a:ext>
            </a:extLst>
          </p:cNvPr>
          <p:cNvSpPr txBox="1"/>
          <p:nvPr/>
        </p:nvSpPr>
        <p:spPr>
          <a:xfrm>
            <a:off x="449989" y="1832062"/>
            <a:ext cx="608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8ED2D3-C751-195B-81DA-7BAA70AA61CB}"/>
              </a:ext>
            </a:extLst>
          </p:cNvPr>
          <p:cNvSpPr txBox="1"/>
          <p:nvPr/>
        </p:nvSpPr>
        <p:spPr>
          <a:xfrm>
            <a:off x="1631504" y="2307550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7" name="yt_shape_12327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26" name="yt_image_1232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9" name="yt_shape_12329"/>
          <p:cNvSpPr txBox="1"/>
          <p:nvPr/>
        </p:nvSpPr>
        <p:spPr>
          <a:xfrm>
            <a:off x="540000" y="1597583"/>
            <a:ext cx="73335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0" name="yt_table_123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922739"/>
              </p:ext>
            </p:extLst>
          </p:nvPr>
        </p:nvGraphicFramePr>
        <p:xfrm>
          <a:off x="540056" y="2076886"/>
          <a:ext cx="9194166" cy="475488"/>
        </p:xfrm>
        <a:graphic>
          <a:graphicData uri="http://schemas.openxmlformats.org/drawingml/2006/table">
            <a:tbl>
              <a:tblPr/>
              <a:tblGrid>
                <a:gridCol w="2395855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362518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683193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sp>
        <p:nvSpPr>
          <p:cNvPr id="12332" name="yt_shape_12332"/>
          <p:cNvSpPr txBox="1"/>
          <p:nvPr/>
        </p:nvSpPr>
        <p:spPr>
          <a:xfrm>
            <a:off x="540119" y="2603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的相反多项式为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333" name="yt_shape_12333"/>
          <p:cNvSpPr txBox="1"/>
          <p:nvPr/>
        </p:nvSpPr>
        <p:spPr>
          <a:xfrm>
            <a:off x="540119" y="32129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小明在黑板上书写了一个正确的演算过程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随后用手掌捂住了一个多项式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8308,isEnd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则所捂的多项式为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334" name="yt_shape_12334"/>
          <p:cNvSpPr txBox="1"/>
          <p:nvPr/>
        </p:nvSpPr>
        <p:spPr>
          <a:xfrm>
            <a:off x="3820537" y="4172411"/>
            <a:ext cx="4550926" cy="5132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5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108941">
            <a:extLst>
              <a:ext uri="{FF2B5EF4-FFF2-40B4-BE49-F238E27FC236}">
                <a16:creationId xmlns:a16="http://schemas.microsoft.com/office/drawing/2014/main" id="{C71A56C0-D3B3-A6AE-518B-02C59FD845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537" y="4238463"/>
            <a:ext cx="544702" cy="37621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54EBDD-067E-7661-D477-A78B99191A99}"/>
              </a:ext>
            </a:extLst>
          </p:cNvPr>
          <p:cNvSpPr txBox="1"/>
          <p:nvPr/>
        </p:nvSpPr>
        <p:spPr>
          <a:xfrm>
            <a:off x="6899811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A06412-45F3-64F9-7E5B-05D37412A714}"/>
              </a:ext>
            </a:extLst>
          </p:cNvPr>
          <p:cNvSpPr txBox="1"/>
          <p:nvPr/>
        </p:nvSpPr>
        <p:spPr>
          <a:xfrm>
            <a:off x="7248128" y="2492896"/>
            <a:ext cx="418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5c98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7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E2E9D2-639A-7169-7E3C-B5E8283F6920}"/>
              </a:ext>
            </a:extLst>
          </p:cNvPr>
          <p:cNvSpPr txBox="1"/>
          <p:nvPr/>
        </p:nvSpPr>
        <p:spPr>
          <a:xfrm>
            <a:off x="4107708" y="3641658"/>
            <a:ext cx="1562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1685</Words>
  <Application>Microsoft Office PowerPoint</Application>
  <PresentationFormat>宽屏</PresentationFormat>
  <Paragraphs>140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2024-07-31T08:17:18Z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