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0" r:id="rId10"/>
    <p:sldId id="379" r:id="rId11"/>
    <p:sldId id="378" r:id="rId12"/>
    <p:sldId id="409" r:id="rId13"/>
    <p:sldId id="410" r:id="rId14"/>
    <p:sldId id="411" r:id="rId15"/>
    <p:sldId id="412" r:id="rId16"/>
    <p:sldId id="413" r:id="rId17"/>
    <p:sldId id="415" r:id="rId18"/>
    <p:sldId id="416" r:id="rId19"/>
    <p:sldId id="417" r:id="rId20"/>
    <p:sldId id="418" r:id="rId21"/>
    <p:sldId id="419" r:id="rId22"/>
    <p:sldId id="420" r:id="rId23"/>
    <p:sldId id="421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8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3004820"/>
            <a:ext cx="82391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800000" cy="568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5088" y="3033078"/>
            <a:ext cx="1161904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9374" y="5643341"/>
            <a:ext cx="323809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509"/>
            <a:ext cx="10800000" cy="511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7945" y="1467514"/>
            <a:ext cx="809523" cy="4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1915" y="2546350"/>
            <a:ext cx="4606925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44920" y="4486910"/>
            <a:ext cx="1413510" cy="1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800000" cy="550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4612" y="2672679"/>
            <a:ext cx="323809" cy="39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0205" y="4429125"/>
            <a:ext cx="226123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35125" y="5297805"/>
            <a:ext cx="305625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887220" y="594360"/>
            <a:ext cx="8509000" cy="348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3185" y="3409315"/>
            <a:ext cx="797306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3430270" y="4364990"/>
            <a:ext cx="6360160" cy="230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12085" y="4293235"/>
            <a:ext cx="695134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44470" y="5229225"/>
            <a:ext cx="630174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44470" y="6021070"/>
            <a:ext cx="655828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294130" y="899795"/>
            <a:ext cx="9624785" cy="499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8150" y="2593340"/>
            <a:ext cx="972312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2790" y="3481705"/>
            <a:ext cx="736473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37690" y="4382135"/>
            <a:ext cx="6837045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54530" y="5277485"/>
            <a:ext cx="5638165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1258570"/>
            <a:ext cx="9840685" cy="42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02130" y="2839720"/>
            <a:ext cx="9260205" cy="254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68" b="1866"/>
          <a:stretch>
            <a:fillRect/>
          </a:stretch>
        </p:blipFill>
        <p:spPr>
          <a:xfrm>
            <a:off x="1622425" y="2277110"/>
            <a:ext cx="8947150" cy="44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29155" y="3068955"/>
            <a:ext cx="766445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74875" y="3920490"/>
            <a:ext cx="8681720" cy="88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207895" y="4940935"/>
            <a:ext cx="712470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45"/>
          <a:stretch>
            <a:fillRect/>
          </a:stretch>
        </p:blipFill>
        <p:spPr>
          <a:xfrm>
            <a:off x="1622425" y="659130"/>
            <a:ext cx="8947150" cy="118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6" b="69132"/>
          <a:stretch>
            <a:fillRect/>
          </a:stretch>
        </p:blipFill>
        <p:spPr>
          <a:xfrm>
            <a:off x="1622425" y="1628775"/>
            <a:ext cx="894715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99410" y="4940935"/>
            <a:ext cx="5435600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7895" y="6236970"/>
            <a:ext cx="276987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9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34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170" y="5087620"/>
            <a:ext cx="7622540" cy="116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2"/>
          <a:stretch>
            <a:fillRect/>
          </a:stretch>
        </p:blipFill>
        <p:spPr>
          <a:xfrm>
            <a:off x="3159760" y="612775"/>
            <a:ext cx="609609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21663" y="736370"/>
            <a:ext cx="5653477" cy="446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02280" y="1546860"/>
            <a:ext cx="329247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12745" y="2556510"/>
            <a:ext cx="6490335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939415" y="3931920"/>
            <a:ext cx="4551680" cy="107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063875" y="5365115"/>
            <a:ext cx="3663950" cy="102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20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60" y="557530"/>
            <a:ext cx="9099550" cy="613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39645" y="3102610"/>
            <a:ext cx="642556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135505" y="3789045"/>
            <a:ext cx="6576060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2063750" y="4580890"/>
            <a:ext cx="642556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91995" y="5445125"/>
            <a:ext cx="642556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3750" y="6092825"/>
            <a:ext cx="664781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34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092738"/>
            <a:ext cx="371428" cy="4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756244"/>
            <a:ext cx="92129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36595" y="4992370"/>
            <a:ext cx="364172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97495" y="5934075"/>
            <a:ext cx="53276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3"/>
          <a:stretch>
            <a:fillRect/>
          </a:stretch>
        </p:blipFill>
        <p:spPr>
          <a:xfrm>
            <a:off x="1509395" y="828040"/>
            <a:ext cx="926474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2860" y="3206750"/>
            <a:ext cx="9704705" cy="196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93495" y="5486400"/>
            <a:ext cx="717169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2442210" y="828040"/>
            <a:ext cx="7464515" cy="570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80895" y="1038225"/>
            <a:ext cx="8207375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73605" y="2412365"/>
            <a:ext cx="5849620" cy="101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114550" y="3828415"/>
            <a:ext cx="5908675" cy="138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290445" y="5299075"/>
            <a:ext cx="6586220" cy="110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89059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1278" y="2118091"/>
            <a:ext cx="371428" cy="41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330284"/>
            <a:ext cx="10800000" cy="44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3659" y="2645848"/>
            <a:ext cx="438095" cy="40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756244"/>
            <a:ext cx="106007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5788" y="2131995"/>
            <a:ext cx="373925" cy="39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88"/>
          <a:stretch>
            <a:fillRect/>
          </a:stretch>
        </p:blipFill>
        <p:spPr>
          <a:xfrm>
            <a:off x="724535" y="621030"/>
            <a:ext cx="1089406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0490" y="2421255"/>
            <a:ext cx="68453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2" r="26430"/>
          <a:stretch>
            <a:fillRect/>
          </a:stretch>
        </p:blipFill>
        <p:spPr>
          <a:xfrm>
            <a:off x="765810" y="2637155"/>
            <a:ext cx="8013065" cy="39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37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925665"/>
            <a:ext cx="390476" cy="4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271905" y="4796790"/>
            <a:ext cx="9192350" cy="141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3794"/>
            <a:ext cx="10800000" cy="392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4612" y="3782583"/>
            <a:ext cx="390476" cy="400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549"/>
            <a:ext cx="10800000" cy="391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35" y="2862498"/>
            <a:ext cx="390476" cy="39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2024-07-30T10:23:28Z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