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4" r:id="rId7"/>
    <p:sldId id="375" r:id="rId8"/>
    <p:sldId id="377" r:id="rId9"/>
    <p:sldId id="378" r:id="rId10"/>
    <p:sldId id="380" r:id="rId11"/>
    <p:sldId id="383" r:id="rId12"/>
    <p:sldId id="386" r:id="rId13"/>
    <p:sldId id="388" r:id="rId14"/>
    <p:sldId id="389" r:id="rId15"/>
    <p:sldId id="393" r:id="rId16"/>
    <p:sldId id="39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3" name="yt_shape_14513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12" name="yt_image_1451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5" name="yt_shape_14515"/>
          <p:cNvSpPr txBox="1"/>
          <p:nvPr/>
        </p:nvSpPr>
        <p:spPr>
          <a:xfrm>
            <a:off x="540119" y="1597583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角可以看成是由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条有公共端点的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组成的图形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3557,isEnd"/>
              </a:rPr>
              <a:t>也可以看成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是一条射线绕其端点从一个位置逆时针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或顺时针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2c98,isEnd"/>
              </a:rPr>
              <a:t>到另一个位置时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所成的图形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以一个角的顶点为端点的一条射线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如果把这个角分成两个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7bf8,isEnd"/>
              </a:rPr>
              <a:t>那么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这条射线叫作这个角的平分线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2E9675-21CE-69E6-20AF-911A108E6869}"/>
              </a:ext>
            </a:extLst>
          </p:cNvPr>
          <p:cNvSpPr txBox="1"/>
          <p:nvPr/>
        </p:nvSpPr>
        <p:spPr>
          <a:xfrm>
            <a:off x="3155208" y="1550777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499A5E-9C19-4448-85EE-CA394EBD3B9C}"/>
              </a:ext>
            </a:extLst>
          </p:cNvPr>
          <p:cNvSpPr txBox="1"/>
          <p:nvPr/>
        </p:nvSpPr>
        <p:spPr>
          <a:xfrm>
            <a:off x="6431808" y="1550777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716679-02CB-951C-F73B-5BB1305FCAEE}"/>
              </a:ext>
            </a:extLst>
          </p:cNvPr>
          <p:cNvSpPr txBox="1"/>
          <p:nvPr/>
        </p:nvSpPr>
        <p:spPr>
          <a:xfrm>
            <a:off x="7898657" y="2026265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旋转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0E034D-1D10-502D-63F3-18AA0787CE5D}"/>
              </a:ext>
            </a:extLst>
          </p:cNvPr>
          <p:cNvSpPr txBox="1"/>
          <p:nvPr/>
        </p:nvSpPr>
        <p:spPr>
          <a:xfrm>
            <a:off x="8755907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9" name="yt_shape_14579"/>
          <p:cNvSpPr txBox="1"/>
          <p:nvPr/>
        </p:nvSpPr>
        <p:spPr>
          <a:xfrm>
            <a:off x="540000" y="900000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580" name="yt_image_14580" title="H_114.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1455" y="1531667"/>
            <a:ext cx="1669089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2" name="yt_shape_14582"/>
          <p:cNvSpPr txBox="1"/>
          <p:nvPr/>
        </p:nvSpPr>
        <p:spPr>
          <a:xfrm>
            <a:off x="540119" y="3030316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图中能用顶点的一个大写字母表示的角是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为顶点的角有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怀化麻阳锦江中学月考卷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b19f,isEnd"/>
              </a:rPr>
              <a:t>若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C2F089-615B-1B8E-D9CE-110486FB95C9}"/>
              </a:ext>
            </a:extLst>
          </p:cNvPr>
          <p:cNvSpPr txBox="1"/>
          <p:nvPr/>
        </p:nvSpPr>
        <p:spPr>
          <a:xfrm>
            <a:off x="6698507" y="2983510"/>
            <a:ext cx="2283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FA8993-B1BE-5F65-11FC-21B24868ABD9}"/>
              </a:ext>
            </a:extLst>
          </p:cNvPr>
          <p:cNvSpPr txBox="1"/>
          <p:nvPr/>
        </p:nvSpPr>
        <p:spPr>
          <a:xfrm>
            <a:off x="3626696" y="3458998"/>
            <a:ext cx="708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395d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BA834A-3025-EF12-B013-966041BC36E1}"/>
              </a:ext>
            </a:extLst>
          </p:cNvPr>
          <p:cNvSpPr txBox="1"/>
          <p:nvPr/>
        </p:nvSpPr>
        <p:spPr>
          <a:xfrm>
            <a:off x="450108" y="3934486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CFB491-E755-B838-E437-0B70C627405A}"/>
              </a:ext>
            </a:extLst>
          </p:cNvPr>
          <p:cNvSpPr txBox="1"/>
          <p:nvPr/>
        </p:nvSpPr>
        <p:spPr>
          <a:xfrm>
            <a:off x="7009657" y="488546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86" name="yt_image_14586" title="H_97.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844824"/>
            <a:ext cx="1955187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88" name="yt_shape_14588"/>
              <p:cNvSpPr txBox="1"/>
              <p:nvPr/>
            </p:nvSpPr>
            <p:spPr>
              <a:xfrm>
                <a:off x="540000" y="1819622"/>
                <a:ext cx="5992025" cy="39053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4588" name="yt_shape_14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5992025" cy="3905364"/>
              </a:xfrm>
              <a:prstGeom prst="rect">
                <a:avLst/>
              </a:prstGeom>
              <a:blipFill>
                <a:blip r:embed="rId3"/>
                <a:stretch>
                  <a:fillRect l="-3154" t="-1248" r="-916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EEADA18-F029-A5C8-F9C8-21B67DC1A036}"/>
              </a:ext>
            </a:extLst>
          </p:cNvPr>
          <p:cNvSpPr txBox="1"/>
          <p:nvPr/>
        </p:nvSpPr>
        <p:spPr>
          <a:xfrm>
            <a:off x="449989" y="1772816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A9E6DE-0180-4A7A-FC8C-AC1361721BFD}"/>
              </a:ext>
            </a:extLst>
          </p:cNvPr>
          <p:cNvSpPr txBox="1"/>
          <p:nvPr/>
        </p:nvSpPr>
        <p:spPr>
          <a:xfrm>
            <a:off x="449989" y="2248304"/>
            <a:ext cx="384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62AEBF-714F-F4BE-1CEB-790A7C7C1623}"/>
                  </a:ext>
                </a:extLst>
              </p:cNvPr>
              <p:cNvSpPr txBox="1"/>
              <p:nvPr/>
            </p:nvSpPr>
            <p:spPr>
              <a:xfrm>
                <a:off x="449989" y="2723792"/>
                <a:ext cx="4593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62AEBF-714F-F4BE-1CEB-790A7C7C16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3792"/>
                <a:ext cx="4593336" cy="765061"/>
              </a:xfrm>
              <a:prstGeom prst="rect">
                <a:avLst/>
              </a:prstGeom>
              <a:blipFill>
                <a:blip r:embed="rId4"/>
                <a:stretch>
                  <a:fillRect l="-2125" r="-66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957F926-462D-6F2D-CEEA-795FC0437548}"/>
              </a:ext>
            </a:extLst>
          </p:cNvPr>
          <p:cNvSpPr txBox="1"/>
          <p:nvPr/>
        </p:nvSpPr>
        <p:spPr>
          <a:xfrm>
            <a:off x="449989" y="3395241"/>
            <a:ext cx="2928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19E4ED-57D3-5D40-C9BC-71EB2A8BC7CD}"/>
                  </a:ext>
                </a:extLst>
              </p:cNvPr>
              <p:cNvSpPr txBox="1"/>
              <p:nvPr/>
            </p:nvSpPr>
            <p:spPr>
              <a:xfrm>
                <a:off x="449989" y="3870729"/>
                <a:ext cx="6114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19E4ED-57D3-5D40-C9BC-71EB2A8BC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0729"/>
                <a:ext cx="6114161" cy="765061"/>
              </a:xfrm>
              <a:prstGeom prst="rect">
                <a:avLst/>
              </a:prstGeom>
              <a:blipFill>
                <a:blip r:embed="rId5"/>
                <a:stretch>
                  <a:fillRect l="-1595" r="-39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1C5F779-A6F2-E3BC-15B8-EDE45A5E67AC}"/>
                  </a:ext>
                </a:extLst>
              </p:cNvPr>
              <p:cNvSpPr txBox="1"/>
              <p:nvPr/>
            </p:nvSpPr>
            <p:spPr>
              <a:xfrm>
                <a:off x="449989" y="4542178"/>
                <a:ext cx="33376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1C5F779-A6F2-E3BC-15B8-EDE45A5E6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2178"/>
                <a:ext cx="3337623" cy="767474"/>
              </a:xfrm>
              <a:prstGeom prst="rect">
                <a:avLst/>
              </a:prstGeom>
              <a:blipFill>
                <a:blip r:embed="rId6"/>
                <a:stretch>
                  <a:fillRect l="-2925" r="-31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1C71374-7401-C089-4FAA-89F2CE8C8D87}"/>
              </a:ext>
            </a:extLst>
          </p:cNvPr>
          <p:cNvSpPr txBox="1"/>
          <p:nvPr/>
        </p:nvSpPr>
        <p:spPr>
          <a:xfrm>
            <a:off x="449989" y="5216040"/>
            <a:ext cx="3189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582">
            <a:extLst>
              <a:ext uri="{FF2B5EF4-FFF2-40B4-BE49-F238E27FC236}">
                <a16:creationId xmlns:a16="http://schemas.microsoft.com/office/drawing/2014/main" id="{9369141E-7365-0912-82A0-BC781A4A33B9}"/>
              </a:ext>
            </a:extLst>
          </p:cNvPr>
          <p:cNvSpPr txBox="1"/>
          <p:nvPr/>
        </p:nvSpPr>
        <p:spPr>
          <a:xfrm>
            <a:off x="540119" y="836712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的几倍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2de,isEnd"/>
              </a:rPr>
              <a:t>试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1" name="yt_shape_1459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5ff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92" name="yt_image_14592" title="H_123.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011799"/>
            <a:ext cx="2236091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4" name="yt_shape_14594"/>
          <p:cNvSpPr txBox="1"/>
          <p:nvPr/>
        </p:nvSpPr>
        <p:spPr>
          <a:xfrm>
            <a:off x="540000" y="1920198"/>
            <a:ext cx="550311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871610-393C-056C-A635-189FA2515746}"/>
              </a:ext>
            </a:extLst>
          </p:cNvPr>
          <p:cNvSpPr txBox="1"/>
          <p:nvPr/>
        </p:nvSpPr>
        <p:spPr>
          <a:xfrm>
            <a:off x="449989" y="1873392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4DDC89-3871-524B-4396-31000813D002}"/>
              </a:ext>
            </a:extLst>
          </p:cNvPr>
          <p:cNvSpPr txBox="1"/>
          <p:nvPr/>
        </p:nvSpPr>
        <p:spPr>
          <a:xfrm>
            <a:off x="449989" y="2348880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91719B-CB07-3C98-5737-1AF4FF944115}"/>
              </a:ext>
            </a:extLst>
          </p:cNvPr>
          <p:cNvSpPr txBox="1"/>
          <p:nvPr/>
        </p:nvSpPr>
        <p:spPr>
          <a:xfrm>
            <a:off x="449989" y="2824368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66C1EB-55E6-CE47-1594-FBAF63F3FCA4}"/>
              </a:ext>
            </a:extLst>
          </p:cNvPr>
          <p:cNvSpPr txBox="1"/>
          <p:nvPr/>
        </p:nvSpPr>
        <p:spPr>
          <a:xfrm>
            <a:off x="449989" y="3299856"/>
            <a:ext cx="337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87639F-E440-1566-658B-11FDDBC1D1B4}"/>
              </a:ext>
            </a:extLst>
          </p:cNvPr>
          <p:cNvSpPr txBox="1"/>
          <p:nvPr/>
        </p:nvSpPr>
        <p:spPr>
          <a:xfrm>
            <a:off x="449989" y="3775344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77E17F-B664-0C60-FFD8-93113F3F9243}"/>
              </a:ext>
            </a:extLst>
          </p:cNvPr>
          <p:cNvSpPr txBox="1"/>
          <p:nvPr/>
        </p:nvSpPr>
        <p:spPr>
          <a:xfrm>
            <a:off x="449989" y="4250832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BFCA7C-0657-4093-24F2-FC3031471FEA}"/>
              </a:ext>
            </a:extLst>
          </p:cNvPr>
          <p:cNvSpPr txBox="1"/>
          <p:nvPr/>
        </p:nvSpPr>
        <p:spPr>
          <a:xfrm>
            <a:off x="449989" y="4726320"/>
            <a:ext cx="5629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6" name="yt_shape_14596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95" name="yt_image_14595" title="H_50.9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8" name="yt_shape_14598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归纳与猜想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观察下图填空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600" name="yt_image_14600" title="H_123.1097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2116" y="3172205"/>
            <a:ext cx="3767767" cy="156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1B73A8-0AC8-C646-DD29-C4AA1359BBD8}"/>
              </a:ext>
            </a:extLst>
          </p:cNvPr>
          <p:cNvSpPr txBox="1"/>
          <p:nvPr/>
        </p:nvSpPr>
        <p:spPr>
          <a:xfrm>
            <a:off x="4564908" y="20262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FCBCB9-3056-56B1-694A-1F02185A2799}"/>
              </a:ext>
            </a:extLst>
          </p:cNvPr>
          <p:cNvSpPr txBox="1"/>
          <p:nvPr/>
        </p:nvSpPr>
        <p:spPr>
          <a:xfrm>
            <a:off x="7460507" y="20262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D98F21-CA68-3AB7-01CA-5B1D9FEFF35A}"/>
              </a:ext>
            </a:extLst>
          </p:cNvPr>
          <p:cNvSpPr txBox="1"/>
          <p:nvPr/>
        </p:nvSpPr>
        <p:spPr>
          <a:xfrm>
            <a:off x="103561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3" name="yt_shape_146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从同一个端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条射线一共可以组成多少个角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从同一端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4b84"/>
              </a:rPr>
              <a:t>O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最大夹角都小于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一共可以组成多少个角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604" name="yt_image_14604" title="H_123.1097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8715" y="2011799"/>
            <a:ext cx="1214569" cy="156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06" name="yt_shape_14606"/>
              <p:cNvSpPr txBox="1"/>
              <p:nvPr/>
            </p:nvSpPr>
            <p:spPr>
              <a:xfrm>
                <a:off x="540119" y="3625736"/>
                <a:ext cx="11492915" cy="17450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从同一端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出发的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条射线可以组成的角有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从同一端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出发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条射线可以组成的角为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9726b"/>
                  </a:rPr>
                  <a:t>1</a:t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6" name="yt_shape_14606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25736"/>
                <a:ext cx="11492915" cy="1745029"/>
              </a:xfrm>
              <a:prstGeom prst="rect">
                <a:avLst/>
              </a:prstGeom>
              <a:blipFill>
                <a:blip r:embed="rId3"/>
                <a:stretch>
                  <a:fillRect l="-1645" t="-3147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127219-69B2-2711-D24C-E97F03B02347}"/>
              </a:ext>
            </a:extLst>
          </p:cNvPr>
          <p:cNvSpPr txBox="1"/>
          <p:nvPr/>
        </p:nvSpPr>
        <p:spPr>
          <a:xfrm>
            <a:off x="450108" y="3578930"/>
            <a:ext cx="1116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从同一端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出发的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条射线可以组成的角有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4662C7-FBD3-8455-A85D-E58301528A10}"/>
              </a:ext>
            </a:extLst>
          </p:cNvPr>
          <p:cNvSpPr txBox="1"/>
          <p:nvPr/>
        </p:nvSpPr>
        <p:spPr>
          <a:xfrm>
            <a:off x="450108" y="4054418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从同一端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出发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条射线可以组成的角为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9726b"/>
              </a:rPr>
              <a:t>1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4346A9-192A-760C-2362-C5A6DEE87810}"/>
                  </a:ext>
                </a:extLst>
              </p:cNvPr>
              <p:cNvSpPr txBox="1"/>
              <p:nvPr/>
            </p:nvSpPr>
            <p:spPr>
              <a:xfrm>
                <a:off x="450108" y="4529906"/>
                <a:ext cx="2230183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0, 'mathAnswerShape': 1}">
                <a:extLst>
                  <a:ext uri="{FF2B5EF4-FFF2-40B4-BE49-F238E27FC236}">
                    <a16:creationId xmlns:a16="http://schemas.microsoft.com/office/drawing/2014/main" id="{784346A9-192A-760C-2362-C5A6DEE878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29906"/>
                <a:ext cx="2230183" cy="870789"/>
              </a:xfrm>
              <a:prstGeom prst="rect">
                <a:avLst/>
              </a:prstGeom>
              <a:blipFill>
                <a:blip r:embed="rId4"/>
                <a:stretch>
                  <a:fillRect l="-4372" r="-4372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9" name="yt_shape_14609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608" name="yt_image_14608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611" name="yt_table_14611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46784"/>
              </p:ext>
            </p:extLst>
          </p:nvPr>
        </p:nvGraphicFramePr>
        <p:xfrm>
          <a:off x="540000" y="1503363"/>
          <a:ext cx="11111999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用三个大写字母表示角时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顶点的字母一定要写在中间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8_894d4"/>
                        </a:rPr>
                        <a:t>唯有顶点处只有一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个角时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才可用顶点的一个字母来表示这个角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4_f72c4"/>
                        </a:rPr>
                        <a:t>否则分不清这个字母究竟表示哪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个角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8" name="yt_shape_14518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17" name="yt_image_1451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0" name="yt_shape_14520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角的概念及表示方法</a:t>
            </a:r>
          </a:p>
        </p:txBody>
      </p:sp>
      <p:sp>
        <p:nvSpPr>
          <p:cNvPr id="14521" name="yt_shape_14521"/>
          <p:cNvSpPr txBox="1"/>
          <p:nvPr/>
        </p:nvSpPr>
        <p:spPr>
          <a:xfrm>
            <a:off x="540000" y="2097148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下列关于角的说法正确的是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22" name="yt_table_145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787726"/>
              </p:ext>
            </p:extLst>
          </p:nvPr>
        </p:nvGraphicFramePr>
        <p:xfrm>
          <a:off x="540056" y="2576451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角是由两条有公共端点的射线组成的图形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平角是一条射线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一条射线表示一个周角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角是由一条射线旋转而成的图形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3"/>
                  </a:ext>
                </a:extLst>
              </a:tr>
            </a:tbl>
          </a:graphicData>
        </a:graphic>
      </p:graphicFrame>
      <p:pic>
        <p:nvPicPr>
          <p:cNvPr id="3" name="yt_shape_1722390464732">
            <a:extLst>
              <a:ext uri="{FF2B5EF4-FFF2-40B4-BE49-F238E27FC236}">
                <a16:creationId xmlns:a16="http://schemas.microsoft.com/office/drawing/2014/main" id="{F8E0B4BF-50D3-04C0-2866-A59431F991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0039EF-CEE0-A226-EC5A-4EC525FA7F28}"/>
              </a:ext>
            </a:extLst>
          </p:cNvPr>
          <p:cNvSpPr txBox="1"/>
          <p:nvPr/>
        </p:nvSpPr>
        <p:spPr>
          <a:xfrm>
            <a:off x="5098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4" name="yt_shape_14524"/>
          <p:cNvSpPr txBox="1"/>
          <p:nvPr/>
        </p:nvSpPr>
        <p:spPr>
          <a:xfrm>
            <a:off x="540000" y="900000"/>
            <a:ext cx="109901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三种方法表示同一个角的图形是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25" name="yt_image_14525" title="H_83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79540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7" name="yt_shape_14527"/>
          <p:cNvSpPr txBox="1"/>
          <p:nvPr/>
        </p:nvSpPr>
        <p:spPr>
          <a:xfrm>
            <a:off x="540119" y="26463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用数字表示为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用三个字母表示为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表示同一个角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528" name="yt_image_14528" title="H_102.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2712" y="3758152"/>
            <a:ext cx="1586574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6ED63C-4799-EBDF-04F2-06712BC7D8F2}"/>
              </a:ext>
            </a:extLst>
          </p:cNvPr>
          <p:cNvSpPr txBox="1"/>
          <p:nvPr/>
        </p:nvSpPr>
        <p:spPr>
          <a:xfrm>
            <a:off x="105210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702339-8D68-1225-00A5-353DBB74C264}"/>
              </a:ext>
            </a:extLst>
          </p:cNvPr>
          <p:cNvSpPr txBox="1"/>
          <p:nvPr/>
        </p:nvSpPr>
        <p:spPr>
          <a:xfrm>
            <a:off x="4583958" y="259954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515185-CD0F-C131-36C4-BA34E6688F19}"/>
              </a:ext>
            </a:extLst>
          </p:cNvPr>
          <p:cNvSpPr txBox="1"/>
          <p:nvPr/>
        </p:nvSpPr>
        <p:spPr>
          <a:xfrm>
            <a:off x="8851157" y="2599547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07D5E0-4569-2E1A-14BC-81697C407BF4}"/>
              </a:ext>
            </a:extLst>
          </p:cNvPr>
          <p:cNvSpPr txBox="1"/>
          <p:nvPr/>
        </p:nvSpPr>
        <p:spPr>
          <a:xfrm>
            <a:off x="11537207" y="259954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5754a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9CD7E5-7FF4-2A2B-4D9D-930719F905EB}"/>
              </a:ext>
            </a:extLst>
          </p:cNvPr>
          <p:cNvSpPr txBox="1"/>
          <p:nvPr/>
        </p:nvSpPr>
        <p:spPr>
          <a:xfrm>
            <a:off x="767408" y="3075035"/>
            <a:ext cx="1511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0" name="yt_shape_14530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角的大小比较</a:t>
            </a:r>
          </a:p>
        </p:txBody>
      </p:sp>
      <p:sp>
        <p:nvSpPr>
          <p:cNvPr id="14531" name="yt_shape_14531"/>
          <p:cNvSpPr txBox="1"/>
          <p:nvPr/>
        </p:nvSpPr>
        <p:spPr>
          <a:xfrm>
            <a:off x="540000" y="1399565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的内部任取一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则一定存在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2" name="yt_table_145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773384"/>
              </p:ext>
            </p:extLst>
          </p:nvPr>
        </p:nvGraphicFramePr>
        <p:xfrm>
          <a:off x="540056" y="1878868"/>
          <a:ext cx="7725093" cy="950976"/>
        </p:xfrm>
        <a:graphic>
          <a:graphicData uri="http://schemas.openxmlformats.org/drawingml/2006/table">
            <a:tbl>
              <a:tblPr/>
              <a:tblGrid>
                <a:gridCol w="4319905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3405188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"/>
                  </a:ext>
                </a:extLst>
              </a:tr>
            </a:tbl>
          </a:graphicData>
        </a:graphic>
      </p:graphicFrame>
      <p:sp>
        <p:nvSpPr>
          <p:cNvPr id="14534" name="yt_shape_14534"/>
          <p:cNvSpPr txBox="1"/>
          <p:nvPr/>
        </p:nvSpPr>
        <p:spPr>
          <a:xfrm>
            <a:off x="540000" y="2880422"/>
            <a:ext cx="9109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8" name="yt_table_145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945850"/>
              </p:ext>
            </p:extLst>
          </p:nvPr>
        </p:nvGraphicFramePr>
        <p:xfrm>
          <a:off x="540056" y="3359725"/>
          <a:ext cx="6572568" cy="950976"/>
        </p:xfrm>
        <a:graphic>
          <a:graphicData uri="http://schemas.openxmlformats.org/drawingml/2006/table">
            <a:tbl>
              <a:tblPr/>
              <a:tblGrid>
                <a:gridCol w="4319905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"/>
                  </a:ext>
                </a:extLst>
              </a:tr>
            </a:tbl>
          </a:graphicData>
        </a:graphic>
      </p:graphicFrame>
      <p:grpSp>
        <p:nvGrpSpPr>
          <p:cNvPr id="14535" name="yt_shape_14535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4682" y="3359725"/>
            <a:ext cx="1545141" cy="1619010"/>
            <a:chOff x="0" y="0"/>
            <a:chExt cx="1545141" cy="1619010"/>
          </a:xfrm>
        </p:grpSpPr>
        <p:pic>
          <p:nvPicPr>
            <p:cNvPr id="2" name="yt_image_1453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5141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7" name="yt_shape_14537" descr="{&quot;rangeId&quot;:0,&quot;IgnoreLineSpacing&quot;:1}"/>
            <p:cNvSpPr txBox="1"/>
            <p:nvPr/>
          </p:nvSpPr>
          <p:spPr>
            <a:xfrm>
              <a:off x="239289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2390464812">
            <a:extLst>
              <a:ext uri="{FF2B5EF4-FFF2-40B4-BE49-F238E27FC236}">
                <a16:creationId xmlns:a16="http://schemas.microsoft.com/office/drawing/2014/main" id="{D0044C31-411A-A020-7ED6-092238E3B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CF9A8B-0064-1DE0-FA8A-DC751F6AF3DC}"/>
              </a:ext>
            </a:extLst>
          </p:cNvPr>
          <p:cNvSpPr txBox="1"/>
          <p:nvPr/>
        </p:nvSpPr>
        <p:spPr>
          <a:xfrm>
            <a:off x="87367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8A3F92-45B4-E6A1-2B22-8D6C4F632DE5}"/>
              </a:ext>
            </a:extLst>
          </p:cNvPr>
          <p:cNvSpPr txBox="1"/>
          <p:nvPr/>
        </p:nvSpPr>
        <p:spPr>
          <a:xfrm>
            <a:off x="8658951" y="28336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" name="yt_shape_14540"/>
          <p:cNvSpPr txBox="1"/>
          <p:nvPr/>
        </p:nvSpPr>
        <p:spPr>
          <a:xfrm>
            <a:off x="540000" y="900000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根据如图所示的图形填空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pSp>
        <p:nvGrpSpPr>
          <p:cNvPr id="14541" name="yt_shape_14541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4548" y="1531667"/>
            <a:ext cx="1502902" cy="1607580"/>
            <a:chOff x="0" y="0"/>
            <a:chExt cx="1502902" cy="1607580"/>
          </a:xfrm>
        </p:grpSpPr>
        <p:pic>
          <p:nvPicPr>
            <p:cNvPr id="2" name="yt_image_1454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2902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3" name="yt_shape_14543" descr="{&quot;rangeId&quot;:0,&quot;IgnoreLineSpacing&quot;:1}"/>
            <p:cNvSpPr txBox="1"/>
            <p:nvPr/>
          </p:nvSpPr>
          <p:spPr>
            <a:xfrm>
              <a:off x="218170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4545" name="yt_shape_14545"/>
          <p:cNvSpPr txBox="1"/>
          <p:nvPr/>
        </p:nvSpPr>
        <p:spPr>
          <a:xfrm>
            <a:off x="540000" y="3189680"/>
            <a:ext cx="86546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46" name="yt_shape_14546"/>
          <p:cNvSpPr txBox="1"/>
          <p:nvPr/>
        </p:nvSpPr>
        <p:spPr>
          <a:xfrm>
            <a:off x="540000" y="3668983"/>
            <a:ext cx="52658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0EB77-671B-0275-580C-730081DC9287}"/>
              </a:ext>
            </a:extLst>
          </p:cNvPr>
          <p:cNvSpPr txBox="1"/>
          <p:nvPr/>
        </p:nvSpPr>
        <p:spPr>
          <a:xfrm>
            <a:off x="3840889" y="3142874"/>
            <a:ext cx="1816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EA3C9E-B4F7-1E0F-A85D-661044343227}"/>
              </a:ext>
            </a:extLst>
          </p:cNvPr>
          <p:cNvSpPr txBox="1"/>
          <p:nvPr/>
        </p:nvSpPr>
        <p:spPr>
          <a:xfrm>
            <a:off x="5782402" y="3142874"/>
            <a:ext cx="179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5C1342-945C-8186-41EE-E80445DBA2D0}"/>
              </a:ext>
            </a:extLst>
          </p:cNvPr>
          <p:cNvSpPr txBox="1"/>
          <p:nvPr/>
        </p:nvSpPr>
        <p:spPr>
          <a:xfrm>
            <a:off x="3858352" y="3622177"/>
            <a:ext cx="1834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7" name="yt_shape_14547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48" name="yt_shape_14548"/>
              <p:cNvSpPr txBox="1"/>
              <p:nvPr/>
            </p:nvSpPr>
            <p:spPr>
              <a:xfrm>
                <a:off x="540119" y="1399565"/>
                <a:ext cx="11492915" cy="1784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现有四个等式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3a27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其中能表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8780"/>
                  </a:rPr>
                  <a:t>B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的平分线的等式有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548" name="yt_shape_14548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784527"/>
              </a:xfrm>
              <a:prstGeom prst="rect">
                <a:avLst/>
              </a:prstGeom>
              <a:blipFill>
                <a:blip r:embed="rId2"/>
                <a:stretch>
                  <a:fillRect l="-1645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550" name="yt_table_145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497947"/>
              </p:ext>
            </p:extLst>
          </p:nvPr>
        </p:nvGraphicFramePr>
        <p:xfrm>
          <a:off x="540056" y="323488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8"/>
                  </a:ext>
                </a:extLst>
              </a:tr>
            </a:tbl>
          </a:graphicData>
        </a:graphic>
      </p:graphicFrame>
      <p:pic>
        <p:nvPicPr>
          <p:cNvPr id="3" name="yt_shape_1722390464895">
            <a:extLst>
              <a:ext uri="{FF2B5EF4-FFF2-40B4-BE49-F238E27FC236}">
                <a16:creationId xmlns:a16="http://schemas.microsoft.com/office/drawing/2014/main" id="{2F0E3DC8-C5CE-159D-FE4E-25E27EB72F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A7AF65-C9AF-2E29-BEA7-576FCF172CFD}"/>
              </a:ext>
            </a:extLst>
          </p:cNvPr>
          <p:cNvSpPr txBox="1"/>
          <p:nvPr/>
        </p:nvSpPr>
        <p:spPr>
          <a:xfrm>
            <a:off x="3498108" y="26956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2" name="yt_shape_14552"/>
          <p:cNvSpPr txBox="1"/>
          <p:nvPr/>
        </p:nvSpPr>
        <p:spPr>
          <a:xfrm>
            <a:off x="540000" y="900000"/>
            <a:ext cx="43729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553" name="yt_image_14553" title="H_98.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2972" y="1531667"/>
            <a:ext cx="110605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55" name="yt_shape_14555"/>
              <p:cNvSpPr txBox="1"/>
              <p:nvPr/>
            </p:nvSpPr>
            <p:spPr>
              <a:xfrm>
                <a:off x="540000" y="2832621"/>
                <a:ext cx="5270674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</a:t>
                </a:r>
                <a:r>
                  <a:rPr lang="zh-CN" altLang="zh-CN" sz="8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en-US" altLang="zh-CN" sz="8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</a:t>
                </a:r>
                <a:r>
                  <a:rPr lang="zh-CN" altLang="zh-CN" sz="8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en-US" altLang="zh-CN" sz="8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555" name="yt_shape_14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2621"/>
                <a:ext cx="5270674" cy="2066784"/>
              </a:xfrm>
              <a:prstGeom prst="rect">
                <a:avLst/>
              </a:prstGeom>
              <a:blipFill>
                <a:blip r:embed="rId3"/>
                <a:stretch>
                  <a:fillRect l="-3588" t="-1475" r="-6481" b="-12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80BA93-4ED3-C37D-993C-19534AB2586B}"/>
              </a:ext>
            </a:extLst>
          </p:cNvPr>
          <p:cNvSpPr txBox="1"/>
          <p:nvPr/>
        </p:nvSpPr>
        <p:spPr>
          <a:xfrm>
            <a:off x="2831239" y="2785815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F0B270-BA64-062D-D6DE-64BA7BB14EF2}"/>
              </a:ext>
            </a:extLst>
          </p:cNvPr>
          <p:cNvSpPr txBox="1"/>
          <p:nvPr/>
        </p:nvSpPr>
        <p:spPr>
          <a:xfrm>
            <a:off x="3215680" y="3261303"/>
            <a:ext cx="14770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8B1C36-41B8-8148-CD8C-366C95278744}"/>
              </a:ext>
            </a:extLst>
          </p:cNvPr>
          <p:cNvSpPr txBox="1"/>
          <p:nvPr/>
        </p:nvSpPr>
        <p:spPr>
          <a:xfrm>
            <a:off x="4128227" y="3932752"/>
            <a:ext cx="149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B06FC1-CBE4-3DBF-0CC9-FAF81460F955}"/>
              </a:ext>
            </a:extLst>
          </p:cNvPr>
          <p:cNvSpPr txBox="1"/>
          <p:nvPr/>
        </p:nvSpPr>
        <p:spPr>
          <a:xfrm>
            <a:off x="4439816" y="4408240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0" name="yt_shape_14560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对角的位置关系没有进行分类讨论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导致漏解</a:t>
            </a:r>
          </a:p>
        </p:txBody>
      </p:sp>
      <p:sp>
        <p:nvSpPr>
          <p:cNvPr id="14561" name="yt_shape_14561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e5ae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2" name="yt_table_145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353051"/>
              </p:ext>
            </p:extLst>
          </p:nvPr>
        </p:nvGraphicFramePr>
        <p:xfrm>
          <a:off x="540056" y="2359000"/>
          <a:ext cx="5532374" cy="950976"/>
        </p:xfrm>
        <a:graphic>
          <a:graphicData uri="http://schemas.openxmlformats.org/drawingml/2006/table">
            <a:tbl>
              <a:tblPr/>
              <a:tblGrid>
                <a:gridCol w="3689477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  <a:gridCol w="1842897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"/>
                  </a:ext>
                </a:extLst>
              </a:tr>
            </a:tbl>
          </a:graphicData>
        </a:graphic>
      </p:graphicFrame>
      <p:pic>
        <p:nvPicPr>
          <p:cNvPr id="3" name="yt_shape_1722390464988">
            <a:extLst>
              <a:ext uri="{FF2B5EF4-FFF2-40B4-BE49-F238E27FC236}">
                <a16:creationId xmlns:a16="http://schemas.microsoft.com/office/drawing/2014/main" id="{5E73F2B6-9F57-91E6-0834-4164C5570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55A553-91FE-0BE6-6968-8759CEB90DE8}"/>
              </a:ext>
            </a:extLst>
          </p:cNvPr>
          <p:cNvSpPr txBox="1"/>
          <p:nvPr/>
        </p:nvSpPr>
        <p:spPr>
          <a:xfrm>
            <a:off x="1669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5" name="yt_shape_14565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64" name="yt_image_1456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7" name="yt_shape_14567"/>
          <p:cNvSpPr txBox="1"/>
          <p:nvPr/>
        </p:nvSpPr>
        <p:spPr>
          <a:xfrm>
            <a:off x="540000" y="1597583"/>
            <a:ext cx="95362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则图中小于平角的角共有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1" name="yt_table_145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230902"/>
              </p:ext>
            </p:extLst>
          </p:nvPr>
        </p:nvGraphicFramePr>
        <p:xfrm>
          <a:off x="540056" y="2076886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1"/>
                  </a:ext>
                </a:extLst>
              </a:tr>
            </a:tbl>
          </a:graphicData>
        </a:graphic>
      </p:graphicFrame>
      <p:grpSp>
        <p:nvGrpSpPr>
          <p:cNvPr id="14568" name="yt_shape_14568_skip" title="H_98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8460" y="2076886"/>
            <a:ext cx="1691395" cy="1256679"/>
            <a:chOff x="0" y="0"/>
            <a:chExt cx="1691395" cy="1256679"/>
          </a:xfrm>
        </p:grpSpPr>
        <p:pic>
          <p:nvPicPr>
            <p:cNvPr id="3" name="yt_image_1456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1395" cy="86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70" name="yt_shape_14570" descr="{&quot;rangeId&quot;:0,&quot;IgnoreLineSpacing&quot;:1}"/>
            <p:cNvSpPr txBox="1"/>
            <p:nvPr/>
          </p:nvSpPr>
          <p:spPr>
            <a:xfrm>
              <a:off x="236233" y="8966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14573" name="yt_shape_14573"/>
          <p:cNvSpPr txBox="1"/>
          <p:nvPr/>
        </p:nvSpPr>
        <p:spPr>
          <a:xfrm>
            <a:off x="540119" y="338407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bf87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e30c"/>
              </a:rPr>
              <a:t>其中正确的有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7" name="yt_table_145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10283"/>
              </p:ext>
            </p:extLst>
          </p:nvPr>
        </p:nvGraphicFramePr>
        <p:xfrm>
          <a:off x="540056" y="482364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2"/>
                  </a:ext>
                </a:extLst>
              </a:tr>
            </a:tbl>
          </a:graphicData>
        </a:graphic>
      </p:graphicFrame>
      <p:grpSp>
        <p:nvGrpSpPr>
          <p:cNvPr id="14574" name="yt_shape_14574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4387" y="4823642"/>
            <a:ext cx="1655460" cy="1585863"/>
            <a:chOff x="0" y="0"/>
            <a:chExt cx="1655460" cy="1585863"/>
          </a:xfrm>
        </p:grpSpPr>
        <p:pic>
          <p:nvPicPr>
            <p:cNvPr id="2" name="yt_image_1457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55460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76" name="yt_shape_14576" descr="{&quot;rangeId&quot;:0,&quot;IgnoreLineSpacing&quot;:1}"/>
            <p:cNvSpPr txBox="1"/>
            <p:nvPr/>
          </p:nvSpPr>
          <p:spPr>
            <a:xfrm>
              <a:off x="218266" y="12258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677BFAC-F7E8-D51E-41FB-00FD08005F69}"/>
              </a:ext>
            </a:extLst>
          </p:cNvPr>
          <p:cNvSpPr txBox="1"/>
          <p:nvPr/>
        </p:nvSpPr>
        <p:spPr>
          <a:xfrm>
            <a:off x="9081226" y="15507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9E029F-341F-BD2E-9A82-36D45C291630}"/>
              </a:ext>
            </a:extLst>
          </p:cNvPr>
          <p:cNvSpPr txBox="1"/>
          <p:nvPr/>
        </p:nvSpPr>
        <p:spPr>
          <a:xfrm>
            <a:off x="1059708" y="42882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1549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2024-07-31T09:47:26Z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