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7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3086100"/>
            <a:ext cx="91916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3575685" y="332740"/>
            <a:ext cx="4440010" cy="369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/>
          <a:stretch>
            <a:fillRect/>
          </a:stretch>
        </p:blipFill>
        <p:spPr>
          <a:xfrm>
            <a:off x="4127500" y="4013835"/>
            <a:ext cx="544839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08120" y="2276475"/>
            <a:ext cx="3584575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2285" y="3247390"/>
            <a:ext cx="200406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2220" y="4940300"/>
            <a:ext cx="569468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85815" y="587692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0"/>
          <a:stretch>
            <a:fillRect/>
          </a:stretch>
        </p:blipFill>
        <p:spPr>
          <a:xfrm>
            <a:off x="2944495" y="828040"/>
            <a:ext cx="3432265" cy="250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944495" y="3482975"/>
            <a:ext cx="6672035" cy="274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12085" y="1733550"/>
            <a:ext cx="401002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4152265" y="260794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0320" y="4653280"/>
            <a:ext cx="534098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39920" y="5516880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/>
          <a:stretch>
            <a:fillRect/>
          </a:stretch>
        </p:blipFill>
        <p:spPr>
          <a:xfrm>
            <a:off x="3719830" y="2132965"/>
            <a:ext cx="494420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88030" y="3079750"/>
            <a:ext cx="574802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088255" y="400494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215640" y="836295"/>
            <a:ext cx="5591900" cy="546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88030" y="3636010"/>
            <a:ext cx="5255895" cy="124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944110" y="5186045"/>
            <a:ext cx="2107565" cy="105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846195" y="96520"/>
            <a:ext cx="4575810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3629660" y="2662555"/>
            <a:ext cx="5124450" cy="397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75685" y="1052830"/>
            <a:ext cx="46113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4944110" y="206057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5595" y="4217035"/>
            <a:ext cx="5989955" cy="11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60010" y="5659120"/>
            <a:ext cx="2472690" cy="95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90290" y="828040"/>
            <a:ext cx="5160100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3590290" y="3195955"/>
            <a:ext cx="4368255" cy="29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99740" y="2348865"/>
            <a:ext cx="532828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3359785" y="4973320"/>
            <a:ext cx="4613910" cy="116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2" r="53556"/>
          <a:stretch>
            <a:fillRect/>
          </a:stretch>
        </p:blipFill>
        <p:spPr>
          <a:xfrm>
            <a:off x="3477895" y="304165"/>
            <a:ext cx="449580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4086225" y="3541395"/>
            <a:ext cx="5078730" cy="318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75685" y="1988820"/>
            <a:ext cx="433260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5088255" y="285305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3975" y="4436745"/>
            <a:ext cx="549656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88255" y="5229225"/>
            <a:ext cx="333565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04155" y="594931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585720" y="469265"/>
            <a:ext cx="7032080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585720" y="3195955"/>
            <a:ext cx="7032080" cy="350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79650" y="1556385"/>
            <a:ext cx="601091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3792220" y="2493010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9605" y="4293235"/>
            <a:ext cx="768032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79875" y="5156835"/>
            <a:ext cx="298386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4020" y="6077585"/>
            <a:ext cx="193167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