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85" r:id="rId6"/>
    <p:sldId id="372" r:id="rId7"/>
    <p:sldId id="386" r:id="rId8"/>
    <p:sldId id="370" r:id="rId9"/>
    <p:sldId id="387" r:id="rId10"/>
    <p:sldId id="388" r:id="rId11"/>
    <p:sldId id="367" r:id="rId12"/>
    <p:sldId id="366" r:id="rId13"/>
    <p:sldId id="389" r:id="rId14"/>
    <p:sldId id="390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5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3086100"/>
            <a:ext cx="1039177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760814"/>
            <a:ext cx="10800000" cy="3777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150620" y="899795"/>
            <a:ext cx="10200730" cy="4478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4" t="70517" r="14216"/>
          <a:stretch>
            <a:fillRect/>
          </a:stretch>
        </p:blipFill>
        <p:spPr>
          <a:xfrm>
            <a:off x="2566035" y="5372735"/>
            <a:ext cx="7345045" cy="1113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150620" y="1402080"/>
            <a:ext cx="10200730" cy="353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71550" y="1494790"/>
            <a:ext cx="10293985" cy="829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79500" y="2479675"/>
            <a:ext cx="1537970" cy="548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628265" y="2408555"/>
            <a:ext cx="5196840" cy="793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079500" y="3197225"/>
            <a:ext cx="10121265" cy="812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080135" y="4060190"/>
            <a:ext cx="1106170" cy="793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2186940" y="4124960"/>
            <a:ext cx="5820410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4" t="70517" r="14216"/>
          <a:stretch>
            <a:fillRect/>
          </a:stretch>
        </p:blipFill>
        <p:spPr>
          <a:xfrm>
            <a:off x="2495550" y="4860290"/>
            <a:ext cx="7345045" cy="1113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  <p:bldP spid="19" grpId="0" bldLvl="0" animBg="1"/>
      <p:bldP spid="29" grpId="0" bldLvl="0" animBg="1"/>
      <p:bldP spid="3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78865" y="1186815"/>
            <a:ext cx="10200730" cy="407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5815" y="1230630"/>
            <a:ext cx="10463530" cy="154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39800" y="2920365"/>
            <a:ext cx="10340340" cy="1512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939800" y="4637405"/>
            <a:ext cx="6964045" cy="58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4" t="70517" r="14216"/>
          <a:stretch>
            <a:fillRect/>
          </a:stretch>
        </p:blipFill>
        <p:spPr>
          <a:xfrm>
            <a:off x="2495550" y="5147310"/>
            <a:ext cx="7345045" cy="1113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304"/>
            <a:ext cx="10800000" cy="3894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58095" y="4805696"/>
            <a:ext cx="323809" cy="400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150620" y="756285"/>
            <a:ext cx="10200730" cy="4889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83863" y="3920769"/>
            <a:ext cx="3419047" cy="390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74339" y="4893003"/>
            <a:ext cx="3504761" cy="381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7" t="50213" r="20883" b="25759"/>
          <a:stretch>
            <a:fillRect/>
          </a:stretch>
        </p:blipFill>
        <p:spPr>
          <a:xfrm>
            <a:off x="2854960" y="5661660"/>
            <a:ext cx="6049010" cy="935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791845" y="1115060"/>
            <a:ext cx="10128975" cy="4958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3890" y="3100705"/>
            <a:ext cx="7226300" cy="620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70190" y="3129280"/>
            <a:ext cx="1747520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2780" y="4087495"/>
            <a:ext cx="4643120" cy="1040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18185" y="5429250"/>
            <a:ext cx="5688965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7" t="50213" r="20883" b="25759"/>
          <a:stretch>
            <a:fillRect/>
          </a:stretch>
        </p:blipFill>
        <p:spPr>
          <a:xfrm>
            <a:off x="5233035" y="4364990"/>
            <a:ext cx="6049010" cy="935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97"/>
          <a:stretch>
            <a:fillRect/>
          </a:stretch>
        </p:blipFill>
        <p:spPr>
          <a:xfrm>
            <a:off x="863600" y="828040"/>
            <a:ext cx="6744425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4205" y="944245"/>
            <a:ext cx="6410325" cy="527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9935" y="1670685"/>
            <a:ext cx="6471920" cy="527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7070" y="2409825"/>
            <a:ext cx="4837430" cy="48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49935" y="3157220"/>
            <a:ext cx="4227195" cy="881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750570" y="4308475"/>
            <a:ext cx="6412865" cy="48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749935" y="5067935"/>
            <a:ext cx="4227195" cy="862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749935" y="6210935"/>
            <a:ext cx="5058410" cy="51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9" t="32672" r="14886" b="51070"/>
          <a:stretch>
            <a:fillRect/>
          </a:stretch>
        </p:blipFill>
        <p:spPr>
          <a:xfrm>
            <a:off x="5664835" y="3004185"/>
            <a:ext cx="5924550" cy="777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6" grpId="0" bldLvl="0" animBg="1"/>
      <p:bldP spid="21" grpId="0" bldLvl="0" animBg="1"/>
      <p:bldP spid="26" grpId="0" bldLvl="0" animBg="1"/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549"/>
            <a:ext cx="10800000" cy="3895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0"/>
          <a:stretch>
            <a:fillRect/>
          </a:stretch>
        </p:blipFill>
        <p:spPr>
          <a:xfrm>
            <a:off x="1652905" y="899795"/>
            <a:ext cx="8904695" cy="4758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6845" y="970280"/>
            <a:ext cx="9130030" cy="70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90040" y="1821180"/>
            <a:ext cx="7539990" cy="687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90675" y="2677160"/>
            <a:ext cx="4977765" cy="641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590040" y="3642360"/>
            <a:ext cx="6930390" cy="96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590040" y="4919345"/>
            <a:ext cx="8845550" cy="687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2" t="75796" r="5321"/>
          <a:stretch>
            <a:fillRect/>
          </a:stretch>
        </p:blipFill>
        <p:spPr>
          <a:xfrm>
            <a:off x="1268730" y="5806440"/>
            <a:ext cx="9288780" cy="942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4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1007110" y="1043305"/>
            <a:ext cx="10272485" cy="4183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9185" y="1127125"/>
            <a:ext cx="3448050" cy="679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1050" y="1965960"/>
            <a:ext cx="7487285" cy="72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37260" y="2876550"/>
            <a:ext cx="10239375" cy="1555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49630" y="4572635"/>
            <a:ext cx="6609080" cy="59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2" t="75796" r="5321"/>
          <a:stretch>
            <a:fillRect/>
          </a:stretch>
        </p:blipFill>
        <p:spPr>
          <a:xfrm>
            <a:off x="1340485" y="5375910"/>
            <a:ext cx="9288780" cy="942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2024-07-31T04:59:47Z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