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2" r:id="rId6"/>
    <p:sldId id="373" r:id="rId7"/>
    <p:sldId id="375" r:id="rId8"/>
    <p:sldId id="376" r:id="rId9"/>
    <p:sldId id="377" r:id="rId10"/>
    <p:sldId id="379" r:id="rId11"/>
    <p:sldId id="380" r:id="rId12"/>
    <p:sldId id="382" r:id="rId13"/>
    <p:sldId id="383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7" autoAdjust="0"/>
    <p:restoredTop sz="94660" autoAdjust="0"/>
  </p:normalViewPr>
  <p:slideViewPr>
    <p:cSldViewPr>
      <p:cViewPr varScale="1">
        <p:scale>
          <a:sx n="75" d="100"/>
          <a:sy n="75" d="100"/>
        </p:scale>
        <p:origin x="90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7" name="yt_shape_12427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28" name="yt_shape_12428"/>
              <p:cNvSpPr txBox="1"/>
              <p:nvPr/>
            </p:nvSpPr>
            <p:spPr>
              <a:xfrm>
                <a:off x="540000" y="1399565"/>
                <a:ext cx="674062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28" name="yt_shape_12428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740628" cy="638893"/>
              </a:xfrm>
              <a:prstGeom prst="rect">
                <a:avLst/>
              </a:prstGeom>
              <a:blipFill>
                <a:blip r:embed="rId2"/>
                <a:stretch>
                  <a:fillRect l="-2805" r="-190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30" name="yt_shape_12430"/>
              <p:cNvSpPr txBox="1"/>
              <p:nvPr/>
            </p:nvSpPr>
            <p:spPr>
              <a:xfrm>
                <a:off x="540000" y="2089246"/>
                <a:ext cx="3427220" cy="19958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30" name="yt_shape_12430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9246"/>
                <a:ext cx="3427220" cy="1995867"/>
              </a:xfrm>
              <a:prstGeom prst="rect">
                <a:avLst/>
              </a:prstGeom>
              <a:blipFill>
                <a:blip r:embed="rId3"/>
                <a:stretch>
                  <a:fillRect l="-5516" r="-2669" b="-3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130743">
            <a:extLst>
              <a:ext uri="{FF2B5EF4-FFF2-40B4-BE49-F238E27FC236}">
                <a16:creationId xmlns:a16="http://schemas.microsoft.com/office/drawing/2014/main" id="{2E299A63-1F00-54EF-B454-AD373D1FFA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7210E2-F6B4-818C-60C3-BAE24F514497}"/>
                  </a:ext>
                </a:extLst>
              </p:cNvPr>
              <p:cNvSpPr txBox="1"/>
              <p:nvPr/>
            </p:nvSpPr>
            <p:spPr>
              <a:xfrm>
                <a:off x="449989" y="2042440"/>
                <a:ext cx="3490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187210E2-F6B4-818C-60C3-BAE24F5144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2440"/>
                <a:ext cx="3490023" cy="765061"/>
              </a:xfrm>
              <a:prstGeom prst="rect">
                <a:avLst/>
              </a:prstGeom>
              <a:blipFill>
                <a:blip r:embed="rId5"/>
                <a:stretch>
                  <a:fillRect l="-2797" r="-27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929191-6640-5A8E-57FD-4300D6C6AAF0}"/>
                  </a:ext>
                </a:extLst>
              </p:cNvPr>
              <p:cNvSpPr txBox="1"/>
              <p:nvPr/>
            </p:nvSpPr>
            <p:spPr>
              <a:xfrm>
                <a:off x="449989" y="2713889"/>
                <a:ext cx="3574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58929191-6640-5A8E-57FD-4300D6C6AA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3889"/>
                <a:ext cx="3574161" cy="765061"/>
              </a:xfrm>
              <a:prstGeom prst="rect">
                <a:avLst/>
              </a:prstGeom>
              <a:blipFill>
                <a:blip r:embed="rId6"/>
                <a:stretch>
                  <a:fillRect l="-2730" r="-102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526979-8820-E3C5-CDC4-81119FF1F363}"/>
                  </a:ext>
                </a:extLst>
              </p:cNvPr>
              <p:cNvSpPr txBox="1"/>
              <p:nvPr/>
            </p:nvSpPr>
            <p:spPr>
              <a:xfrm>
                <a:off x="1055440" y="3385338"/>
                <a:ext cx="8611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526979-8820-E3C5-CDC4-81119FF1F3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3385338"/>
                <a:ext cx="861124" cy="727279"/>
              </a:xfrm>
              <a:prstGeom prst="rect">
                <a:avLst/>
              </a:prstGeom>
              <a:blipFill>
                <a:blip r:embed="rId7"/>
                <a:stretch>
                  <a:fillRect l="-10638" r="-1205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4" name="yt_shape_12474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实际应用型</a:t>
            </a:r>
          </a:p>
        </p:txBody>
      </p:sp>
      <p:sp>
        <p:nvSpPr>
          <p:cNvPr id="12475" name="yt_shape_12475"/>
          <p:cNvSpPr txBox="1"/>
          <p:nvPr/>
        </p:nvSpPr>
        <p:spPr>
          <a:xfrm>
            <a:off x="540119" y="13995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表示一个两位数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表示一个三位数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放在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2419"/>
              </a:rPr>
              <a:t>组成一个五位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放在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组成一个五位数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能否整除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5a1e"/>
              </a:rPr>
              <a:t>请说明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76" name="yt_shape_12476"/>
          <p:cNvSpPr txBox="1"/>
          <p:nvPr/>
        </p:nvSpPr>
        <p:spPr>
          <a:xfrm>
            <a:off x="540000" y="2822652"/>
            <a:ext cx="261610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477" name="yt_shape_12477"/>
          <p:cNvSpPr txBox="1"/>
          <p:nvPr/>
        </p:nvSpPr>
        <p:spPr>
          <a:xfrm>
            <a:off x="540000" y="3285476"/>
            <a:ext cx="577401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能整除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31199">
            <a:extLst>
              <a:ext uri="{FF2B5EF4-FFF2-40B4-BE49-F238E27FC236}">
                <a16:creationId xmlns:a16="http://schemas.microsoft.com/office/drawing/2014/main" id="{9AB69451-D249-0046-70CC-AC55503C01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D28C21-A4D5-0E57-5310-038F95BE6963}"/>
              </a:ext>
            </a:extLst>
          </p:cNvPr>
          <p:cNvSpPr txBox="1"/>
          <p:nvPr/>
        </p:nvSpPr>
        <p:spPr>
          <a:xfrm>
            <a:off x="449989" y="2775846"/>
            <a:ext cx="2770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42046F-5B00-AC88-2B12-DF404DB18DBD}"/>
              </a:ext>
            </a:extLst>
          </p:cNvPr>
          <p:cNvSpPr txBox="1"/>
          <p:nvPr/>
        </p:nvSpPr>
        <p:spPr>
          <a:xfrm>
            <a:off x="449989" y="3238670"/>
            <a:ext cx="589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4855CF-C065-492E-69E5-32F7F42D73B3}"/>
              </a:ext>
            </a:extLst>
          </p:cNvPr>
          <p:cNvSpPr txBox="1"/>
          <p:nvPr/>
        </p:nvSpPr>
        <p:spPr>
          <a:xfrm>
            <a:off x="449989" y="3714158"/>
            <a:ext cx="513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73A2CE-7C0E-8D7F-5068-1F8DFAA54533}"/>
              </a:ext>
            </a:extLst>
          </p:cNvPr>
          <p:cNvSpPr txBox="1"/>
          <p:nvPr/>
        </p:nvSpPr>
        <p:spPr>
          <a:xfrm>
            <a:off x="1512338" y="4189646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842E1E-63F0-1732-1CAD-ABCCFDACD4E1}"/>
              </a:ext>
            </a:extLst>
          </p:cNvPr>
          <p:cNvSpPr txBox="1"/>
          <p:nvPr/>
        </p:nvSpPr>
        <p:spPr>
          <a:xfrm>
            <a:off x="1512338" y="4665134"/>
            <a:ext cx="292747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0BF178-B2E2-F8BF-42D6-8735CCC2991C}"/>
              </a:ext>
            </a:extLst>
          </p:cNvPr>
          <p:cNvSpPr txBox="1"/>
          <p:nvPr/>
        </p:nvSpPr>
        <p:spPr>
          <a:xfrm>
            <a:off x="449989" y="5140622"/>
            <a:ext cx="3078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能整除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8" name="yt_shape_12478"/>
          <p:cNvSpPr txBox="1"/>
          <p:nvPr/>
        </p:nvSpPr>
        <p:spPr>
          <a:xfrm>
            <a:off x="540000" y="900000"/>
            <a:ext cx="1054134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如图是小江家的住房户型结构图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根据结构图提供的信息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的代数式表示小江家的住房总面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81" name="yt_image_12481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4008" y="2010970"/>
            <a:ext cx="218799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C8E9A1-DB97-9AAF-1A41-CE6C9AF04F9F}"/>
              </a:ext>
            </a:extLst>
          </p:cNvPr>
          <p:cNvSpPr txBox="1"/>
          <p:nvPr/>
        </p:nvSpPr>
        <p:spPr>
          <a:xfrm>
            <a:off x="449989" y="1804170"/>
            <a:ext cx="3361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3" name="yt_shape_12483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小江家准备给房间重新铺设地砖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若卧室所用的地砖价格为每平方米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a5d"/>
              </a:rPr>
              <a:t>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厨房和客厅所用的地砖价格为每平方米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26a8"/>
              </a:rPr>
              <a:t>的代数式表示铺设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地砖的总费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卧室面积为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卫生间、厨房和客厅的总面积为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7757b"/>
              </a:rPr>
              <a:t>8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所以总费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85" name="yt_image_12485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924944"/>
            <a:ext cx="218799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638294-C440-0B0E-E4B7-C030AD1D5402}"/>
              </a:ext>
            </a:extLst>
          </p:cNvPr>
          <p:cNvSpPr txBox="1"/>
          <p:nvPr/>
        </p:nvSpPr>
        <p:spPr>
          <a:xfrm>
            <a:off x="450108" y="2279658"/>
            <a:ext cx="1120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卧室面积为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卫生间、厨房和客厅的总面积为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7757b"/>
              </a:rPr>
              <a:t>8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41B8B1-4B42-3F41-74E4-748A49265354}"/>
              </a:ext>
            </a:extLst>
          </p:cNvPr>
          <p:cNvSpPr txBox="1"/>
          <p:nvPr/>
        </p:nvSpPr>
        <p:spPr>
          <a:xfrm>
            <a:off x="450108" y="2755146"/>
            <a:ext cx="1985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77CF57-02CF-57B9-6ED0-7FFD258227E8}"/>
              </a:ext>
            </a:extLst>
          </p:cNvPr>
          <p:cNvSpPr txBox="1"/>
          <p:nvPr/>
        </p:nvSpPr>
        <p:spPr>
          <a:xfrm>
            <a:off x="450108" y="3230634"/>
            <a:ext cx="6815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所以总费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9B1964-F33D-075B-7A06-7BC8057A8D45}"/>
              </a:ext>
            </a:extLst>
          </p:cNvPr>
          <p:cNvSpPr txBox="1"/>
          <p:nvPr/>
        </p:nvSpPr>
        <p:spPr>
          <a:xfrm>
            <a:off x="2351584" y="3706122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A3A18C-F0D0-10A6-69F3-598AFC0F93E2}"/>
              </a:ext>
            </a:extLst>
          </p:cNvPr>
          <p:cNvSpPr txBox="1"/>
          <p:nvPr/>
        </p:nvSpPr>
        <p:spPr>
          <a:xfrm>
            <a:off x="2351584" y="4181610"/>
            <a:ext cx="311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7" name="yt_shape_12487"/>
          <p:cNvSpPr txBox="1"/>
          <p:nvPr/>
        </p:nvSpPr>
        <p:spPr>
          <a:xfrm>
            <a:off x="540000" y="900000"/>
            <a:ext cx="799898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89" name="yt_image_12489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4008" y="1531667"/>
            <a:ext cx="218799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AB9BA9-66DF-9355-743F-E8E68CED972A}"/>
              </a:ext>
            </a:extLst>
          </p:cNvPr>
          <p:cNvSpPr txBox="1"/>
          <p:nvPr/>
        </p:nvSpPr>
        <p:spPr>
          <a:xfrm>
            <a:off x="449989" y="1328682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033384-F0E9-ABE0-4FAC-64FEB86868A1}"/>
              </a:ext>
            </a:extLst>
          </p:cNvPr>
          <p:cNvSpPr txBox="1"/>
          <p:nvPr/>
        </p:nvSpPr>
        <p:spPr>
          <a:xfrm>
            <a:off x="449989" y="1804170"/>
            <a:ext cx="8101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2" name="yt_shape_12432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再代入求值</a:t>
            </a:r>
          </a:p>
        </p:txBody>
      </p:sp>
      <p:sp>
        <p:nvSpPr>
          <p:cNvPr id="12433" name="yt_shape_12433"/>
          <p:cNvSpPr txBox="1"/>
          <p:nvPr/>
        </p:nvSpPr>
        <p:spPr>
          <a:xfrm>
            <a:off x="540000" y="1399565"/>
            <a:ext cx="8874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34" name="yt_shape_12434"/>
          <p:cNvSpPr txBox="1"/>
          <p:nvPr/>
        </p:nvSpPr>
        <p:spPr>
          <a:xfrm>
            <a:off x="540000" y="1878868"/>
            <a:ext cx="105445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35" name="yt_shape_12435"/>
          <p:cNvSpPr txBox="1"/>
          <p:nvPr/>
        </p:nvSpPr>
        <p:spPr>
          <a:xfrm>
            <a:off x="540000" y="2358171"/>
            <a:ext cx="68159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30828">
            <a:extLst>
              <a:ext uri="{FF2B5EF4-FFF2-40B4-BE49-F238E27FC236}">
                <a16:creationId xmlns:a16="http://schemas.microsoft.com/office/drawing/2014/main" id="{DB7EB4A9-2225-8486-8512-80FB186EF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331BE0-A5D2-6447-20F9-A97584DF030E}"/>
              </a:ext>
            </a:extLst>
          </p:cNvPr>
          <p:cNvSpPr txBox="1"/>
          <p:nvPr/>
        </p:nvSpPr>
        <p:spPr>
          <a:xfrm>
            <a:off x="526189" y="1832062"/>
            <a:ext cx="10546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71768B-F54F-4734-3AF2-0150E37118A3}"/>
              </a:ext>
            </a:extLst>
          </p:cNvPr>
          <p:cNvSpPr txBox="1"/>
          <p:nvPr/>
        </p:nvSpPr>
        <p:spPr>
          <a:xfrm>
            <a:off x="449989" y="2311365"/>
            <a:ext cx="6930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6" name="yt_shape_12436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计算求值</a:t>
            </a:r>
          </a:p>
        </p:txBody>
      </p:sp>
      <p:sp>
        <p:nvSpPr>
          <p:cNvPr id="12437" name="yt_shape_1243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ff85,isEnd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438" name="yt_shape_12438"/>
          <p:cNvSpPr txBox="1"/>
          <p:nvPr/>
        </p:nvSpPr>
        <p:spPr>
          <a:xfrm>
            <a:off x="540000" y="2359000"/>
            <a:ext cx="59920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39" name="yt_shape_12439"/>
          <p:cNvSpPr txBox="1"/>
          <p:nvPr/>
        </p:nvSpPr>
        <p:spPr>
          <a:xfrm>
            <a:off x="540000" y="2838303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440" name="yt_shape_12440"/>
          <p:cNvSpPr txBox="1"/>
          <p:nvPr/>
        </p:nvSpPr>
        <p:spPr>
          <a:xfrm>
            <a:off x="540000" y="3317606"/>
            <a:ext cx="75116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41" name="yt_shape_12441"/>
          <p:cNvSpPr txBox="1"/>
          <p:nvPr/>
        </p:nvSpPr>
        <p:spPr>
          <a:xfrm>
            <a:off x="540000" y="4277041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42" name="yt_shape_12442"/>
          <p:cNvSpPr txBox="1"/>
          <p:nvPr/>
        </p:nvSpPr>
        <p:spPr>
          <a:xfrm>
            <a:off x="540000" y="4756344"/>
            <a:ext cx="730167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30923">
            <a:extLst>
              <a:ext uri="{FF2B5EF4-FFF2-40B4-BE49-F238E27FC236}">
                <a16:creationId xmlns:a16="http://schemas.microsoft.com/office/drawing/2014/main" id="{0C4A9325-2241-2B0D-C745-FD4859D7D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5EB16E-BFC8-2E28-3456-2A75ECF8875D}"/>
              </a:ext>
            </a:extLst>
          </p:cNvPr>
          <p:cNvSpPr txBox="1"/>
          <p:nvPr/>
        </p:nvSpPr>
        <p:spPr>
          <a:xfrm>
            <a:off x="2715471" y="182824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A9D241-D0CA-170F-8899-D9F0A40766A6}"/>
              </a:ext>
            </a:extLst>
          </p:cNvPr>
          <p:cNvSpPr txBox="1"/>
          <p:nvPr/>
        </p:nvSpPr>
        <p:spPr>
          <a:xfrm>
            <a:off x="449989" y="3270800"/>
            <a:ext cx="725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C290B3-7C41-6C25-BCE2-A5A54924087D}"/>
              </a:ext>
            </a:extLst>
          </p:cNvPr>
          <p:cNvSpPr txBox="1"/>
          <p:nvPr/>
        </p:nvSpPr>
        <p:spPr>
          <a:xfrm>
            <a:off x="449989" y="3746288"/>
            <a:ext cx="7619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D7A401-1FDB-2581-861B-BF2BED67B5A3}"/>
              </a:ext>
            </a:extLst>
          </p:cNvPr>
          <p:cNvSpPr txBox="1"/>
          <p:nvPr/>
        </p:nvSpPr>
        <p:spPr>
          <a:xfrm>
            <a:off x="449989" y="4709539"/>
            <a:ext cx="741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BA107D-882A-A5E2-FB34-658073DBB424}"/>
              </a:ext>
            </a:extLst>
          </p:cNvPr>
          <p:cNvSpPr txBox="1"/>
          <p:nvPr/>
        </p:nvSpPr>
        <p:spPr>
          <a:xfrm>
            <a:off x="449989" y="5185026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1C018A-0402-C4BB-BD67-840F3553741C}"/>
              </a:ext>
            </a:extLst>
          </p:cNvPr>
          <p:cNvSpPr txBox="1"/>
          <p:nvPr/>
        </p:nvSpPr>
        <p:spPr>
          <a:xfrm>
            <a:off x="449989" y="5660514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3879E65-302A-F952-CA72-8A0ABDB50951}"/>
              </a:ext>
            </a:extLst>
          </p:cNvPr>
          <p:cNvSpPr txBox="1"/>
          <p:nvPr/>
        </p:nvSpPr>
        <p:spPr>
          <a:xfrm>
            <a:off x="449989" y="6136002"/>
            <a:ext cx="311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40000" y="900000"/>
            <a:ext cx="962122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1C3952-58A5-0628-1C2D-5E091A7BDDB9}"/>
              </a:ext>
            </a:extLst>
          </p:cNvPr>
          <p:cNvSpPr txBox="1"/>
          <p:nvPr/>
        </p:nvSpPr>
        <p:spPr>
          <a:xfrm>
            <a:off x="449989" y="1328682"/>
            <a:ext cx="574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7FDD3D-562C-E8A0-38DD-48D52E07E823}"/>
              </a:ext>
            </a:extLst>
          </p:cNvPr>
          <p:cNvSpPr txBox="1"/>
          <p:nvPr/>
        </p:nvSpPr>
        <p:spPr>
          <a:xfrm>
            <a:off x="449989" y="1804170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022386-FDBC-165B-3DB4-8FE44596FBD2}"/>
              </a:ext>
            </a:extLst>
          </p:cNvPr>
          <p:cNvSpPr txBox="1"/>
          <p:nvPr/>
        </p:nvSpPr>
        <p:spPr>
          <a:xfrm>
            <a:off x="449989" y="2279658"/>
            <a:ext cx="9708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0E7ED1-70A6-E2AC-36D2-29B991A8285E}"/>
              </a:ext>
            </a:extLst>
          </p:cNvPr>
          <p:cNvSpPr txBox="1"/>
          <p:nvPr/>
        </p:nvSpPr>
        <p:spPr>
          <a:xfrm>
            <a:off x="449989" y="2755146"/>
            <a:ext cx="3551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7" name="yt_shape_12447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含绝对值型</a:t>
            </a:r>
          </a:p>
        </p:txBody>
      </p:sp>
      <p:sp>
        <p:nvSpPr>
          <p:cNvPr id="12448" name="yt_shape_12448"/>
          <p:cNvSpPr txBox="1"/>
          <p:nvPr/>
        </p:nvSpPr>
        <p:spPr>
          <a:xfrm>
            <a:off x="540000" y="1399565"/>
            <a:ext cx="55800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49" name="yt_image_124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4466" y="2031232"/>
            <a:ext cx="3163066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1" name="yt_shape_12451"/>
          <p:cNvSpPr txBox="1"/>
          <p:nvPr/>
        </p:nvSpPr>
        <p:spPr>
          <a:xfrm>
            <a:off x="540000" y="2377991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判断正负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452" name="yt_shape_12452"/>
          <p:cNvSpPr txBox="1"/>
          <p:nvPr/>
        </p:nvSpPr>
        <p:spPr>
          <a:xfrm>
            <a:off x="540000" y="2857294"/>
            <a:ext cx="64953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453" name="yt_shape_12453"/>
          <p:cNvSpPr txBox="1"/>
          <p:nvPr/>
        </p:nvSpPr>
        <p:spPr>
          <a:xfrm>
            <a:off x="540000" y="3336597"/>
            <a:ext cx="6697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54" name="yt_shape_12454"/>
          <p:cNvSpPr txBox="1"/>
          <p:nvPr/>
        </p:nvSpPr>
        <p:spPr>
          <a:xfrm>
            <a:off x="540000" y="3815900"/>
            <a:ext cx="454291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31014">
            <a:extLst>
              <a:ext uri="{FF2B5EF4-FFF2-40B4-BE49-F238E27FC236}">
                <a16:creationId xmlns:a16="http://schemas.microsoft.com/office/drawing/2014/main" id="{2D0E98EA-9EC7-7CDA-6D1E-0EF527CCF6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85EA5E-0349-1740-BA28-244A5F5F77F8}"/>
              </a:ext>
            </a:extLst>
          </p:cNvPr>
          <p:cNvSpPr txBox="1"/>
          <p:nvPr/>
        </p:nvSpPr>
        <p:spPr>
          <a:xfrm>
            <a:off x="1185002" y="281048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EBCF13-C5E4-2DF4-1EAF-85AD851C06C2}"/>
              </a:ext>
            </a:extLst>
          </p:cNvPr>
          <p:cNvSpPr txBox="1"/>
          <p:nvPr/>
        </p:nvSpPr>
        <p:spPr>
          <a:xfrm>
            <a:off x="3356702" y="281048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975D2B-FB0A-E42C-C91F-93320BFD77D8}"/>
              </a:ext>
            </a:extLst>
          </p:cNvPr>
          <p:cNvSpPr txBox="1"/>
          <p:nvPr/>
        </p:nvSpPr>
        <p:spPr>
          <a:xfrm>
            <a:off x="5510939" y="28104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26AC86-C136-8ADB-0E9A-0E1EB0FB8D3C}"/>
              </a:ext>
            </a:extLst>
          </p:cNvPr>
          <p:cNvSpPr txBox="1"/>
          <p:nvPr/>
        </p:nvSpPr>
        <p:spPr>
          <a:xfrm>
            <a:off x="449989" y="3769094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2E21E3-E020-66DD-7E98-BDEDCF4EB827}"/>
              </a:ext>
            </a:extLst>
          </p:cNvPr>
          <p:cNvSpPr txBox="1"/>
          <p:nvPr/>
        </p:nvSpPr>
        <p:spPr>
          <a:xfrm>
            <a:off x="1657519" y="4244582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5" name="yt_shape_12455"/>
          <p:cNvSpPr txBox="1"/>
          <p:nvPr/>
        </p:nvSpPr>
        <p:spPr>
          <a:xfrm>
            <a:off x="540000" y="900000"/>
            <a:ext cx="66572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57" name="yt_image_12457" title="H_22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9429" y="2010970"/>
            <a:ext cx="3493141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9" name="yt_shape_12459"/>
          <p:cNvSpPr txBox="1"/>
          <p:nvPr/>
        </p:nvSpPr>
        <p:spPr>
          <a:xfrm>
            <a:off x="540000" y="2346302"/>
            <a:ext cx="740908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188322-F94F-3F45-DD99-98581A28EFAC}"/>
              </a:ext>
            </a:extLst>
          </p:cNvPr>
          <p:cNvSpPr txBox="1"/>
          <p:nvPr/>
        </p:nvSpPr>
        <p:spPr>
          <a:xfrm>
            <a:off x="449989" y="2299496"/>
            <a:ext cx="7517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C3D1AE-5068-08DD-AD98-5BA701BD766E}"/>
              </a:ext>
            </a:extLst>
          </p:cNvPr>
          <p:cNvSpPr txBox="1"/>
          <p:nvPr/>
        </p:nvSpPr>
        <p:spPr>
          <a:xfrm>
            <a:off x="449989" y="2774984"/>
            <a:ext cx="6907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94248C-3E08-1540-0401-C4892BDDD97A}"/>
              </a:ext>
            </a:extLst>
          </p:cNvPr>
          <p:cNvSpPr txBox="1"/>
          <p:nvPr/>
        </p:nvSpPr>
        <p:spPr>
          <a:xfrm>
            <a:off x="1055440" y="3250472"/>
            <a:ext cx="462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71F33F-C7D2-C2B6-08E5-3DEE480F1301}"/>
              </a:ext>
            </a:extLst>
          </p:cNvPr>
          <p:cNvSpPr txBox="1"/>
          <p:nvPr/>
        </p:nvSpPr>
        <p:spPr>
          <a:xfrm>
            <a:off x="1055440" y="3725960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0" name="yt_shape_12460"/>
          <p:cNvSpPr txBox="1"/>
          <p:nvPr/>
        </p:nvSpPr>
        <p:spPr>
          <a:xfrm>
            <a:off x="540000" y="900000"/>
            <a:ext cx="6811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61" name="yt_image_12461" title="H_44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3202" y="1531667"/>
            <a:ext cx="4365595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3" name="yt_shape_12463"/>
          <p:cNvSpPr txBox="1"/>
          <p:nvPr/>
        </p:nvSpPr>
        <p:spPr>
          <a:xfrm>
            <a:off x="540119" y="2141258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ce6a,isEnd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c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E33CB1-BEAA-4E05-0EA4-42F1FA060E2D}"/>
              </a:ext>
            </a:extLst>
          </p:cNvPr>
          <p:cNvSpPr txBox="1"/>
          <p:nvPr/>
        </p:nvSpPr>
        <p:spPr>
          <a:xfrm>
            <a:off x="4822083" y="2094452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EAD1D8-AA3B-45BB-1480-C9B92D42F101}"/>
              </a:ext>
            </a:extLst>
          </p:cNvPr>
          <p:cNvSpPr txBox="1"/>
          <p:nvPr/>
        </p:nvSpPr>
        <p:spPr>
          <a:xfrm>
            <a:off x="9249621" y="2094452"/>
            <a:ext cx="1572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558B6F-1B7A-2561-E09F-8F300041B186}"/>
              </a:ext>
            </a:extLst>
          </p:cNvPr>
          <p:cNvSpPr txBox="1"/>
          <p:nvPr/>
        </p:nvSpPr>
        <p:spPr>
          <a:xfrm>
            <a:off x="3115521" y="2569940"/>
            <a:ext cx="1572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763FB1-5634-3BDE-03AF-72A1C96E9DDA}"/>
              </a:ext>
            </a:extLst>
          </p:cNvPr>
          <p:cNvSpPr txBox="1"/>
          <p:nvPr/>
        </p:nvSpPr>
        <p:spPr>
          <a:xfrm>
            <a:off x="450108" y="3520916"/>
            <a:ext cx="6622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5FC855-0404-96F8-DDA1-8D686DDBB28C}"/>
              </a:ext>
            </a:extLst>
          </p:cNvPr>
          <p:cNvSpPr txBox="1"/>
          <p:nvPr/>
        </p:nvSpPr>
        <p:spPr>
          <a:xfrm>
            <a:off x="450108" y="3996405"/>
            <a:ext cx="6520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FB406B-D259-5EB6-AB49-F122371F3937}"/>
              </a:ext>
            </a:extLst>
          </p:cNvPr>
          <p:cNvSpPr txBox="1"/>
          <p:nvPr/>
        </p:nvSpPr>
        <p:spPr>
          <a:xfrm>
            <a:off x="1674511" y="4471892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79915D-99B2-CB80-8928-DB6E33B69F4C}"/>
              </a:ext>
            </a:extLst>
          </p:cNvPr>
          <p:cNvSpPr txBox="1"/>
          <p:nvPr/>
        </p:nvSpPr>
        <p:spPr>
          <a:xfrm>
            <a:off x="1674511" y="4947380"/>
            <a:ext cx="1894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6" name="yt_shape_12466"/>
          <p:cNvSpPr txBox="1"/>
          <p:nvPr/>
        </p:nvSpPr>
        <p:spPr>
          <a:xfrm>
            <a:off x="540000" y="90000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纠错型</a:t>
            </a:r>
          </a:p>
        </p:txBody>
      </p:sp>
      <p:sp>
        <p:nvSpPr>
          <p:cNvPr id="12467" name="yt_shape_12467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某同学做一道数学题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4f1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这位同学把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结果求出答案是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85d"/>
              </a:rPr>
              <a:t>－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的正确答案是多少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468" name="yt_shape_12468"/>
          <p:cNvSpPr txBox="1"/>
          <p:nvPr/>
        </p:nvSpPr>
        <p:spPr>
          <a:xfrm>
            <a:off x="540000" y="2839131"/>
            <a:ext cx="653063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131108">
            <a:extLst>
              <a:ext uri="{FF2B5EF4-FFF2-40B4-BE49-F238E27FC236}">
                <a16:creationId xmlns:a16="http://schemas.microsoft.com/office/drawing/2014/main" id="{AFB008DA-FF69-14D4-DC67-483DFB5B0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3B72D9-0030-5E0C-411D-F071239DB2E0}"/>
              </a:ext>
            </a:extLst>
          </p:cNvPr>
          <p:cNvSpPr txBox="1"/>
          <p:nvPr/>
        </p:nvSpPr>
        <p:spPr>
          <a:xfrm>
            <a:off x="449989" y="279232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565988-8A37-FAE2-3698-09F94A1C7F19}"/>
              </a:ext>
            </a:extLst>
          </p:cNvPr>
          <p:cNvSpPr txBox="1"/>
          <p:nvPr/>
        </p:nvSpPr>
        <p:spPr>
          <a:xfrm>
            <a:off x="449989" y="3267813"/>
            <a:ext cx="596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A61F44-D5D5-EC1A-BDA3-6FED76D0F209}"/>
              </a:ext>
            </a:extLst>
          </p:cNvPr>
          <p:cNvSpPr txBox="1"/>
          <p:nvPr/>
        </p:nvSpPr>
        <p:spPr>
          <a:xfrm>
            <a:off x="449989" y="3743301"/>
            <a:ext cx="636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9F347F-EEDF-7E41-7D5C-8CAD425751F7}"/>
              </a:ext>
            </a:extLst>
          </p:cNvPr>
          <p:cNvSpPr txBox="1"/>
          <p:nvPr/>
        </p:nvSpPr>
        <p:spPr>
          <a:xfrm>
            <a:off x="1343472" y="4218789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893306-1DC0-C244-09DF-8EFC86FE6B30}"/>
              </a:ext>
            </a:extLst>
          </p:cNvPr>
          <p:cNvSpPr txBox="1"/>
          <p:nvPr/>
        </p:nvSpPr>
        <p:spPr>
          <a:xfrm>
            <a:off x="449989" y="4694277"/>
            <a:ext cx="664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1325CF-8433-A1B4-E275-D8614A2BCB21}"/>
              </a:ext>
            </a:extLst>
          </p:cNvPr>
          <p:cNvSpPr txBox="1"/>
          <p:nvPr/>
        </p:nvSpPr>
        <p:spPr>
          <a:xfrm>
            <a:off x="1919536" y="5169765"/>
            <a:ext cx="1226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9" name="yt_shape_12469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张华在一次测验中计算一个多项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加上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9516"/>
              </a:rPr>
              <a:t>不小心看成减去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结果计算出错误答案为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所以多项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式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试求出原题目的正确答案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d900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所以原题目的正确答案为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C435E9-F2AE-01BA-33A8-EDF9CA0EDADA}"/>
              </a:ext>
            </a:extLst>
          </p:cNvPr>
          <p:cNvSpPr txBox="1"/>
          <p:nvPr/>
        </p:nvSpPr>
        <p:spPr>
          <a:xfrm>
            <a:off x="450108" y="2279658"/>
            <a:ext cx="920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CEB6DC-065B-513B-3CCF-0FE53E9C0E35}"/>
              </a:ext>
            </a:extLst>
          </p:cNvPr>
          <p:cNvSpPr txBox="1"/>
          <p:nvPr/>
        </p:nvSpPr>
        <p:spPr>
          <a:xfrm>
            <a:off x="450108" y="2755146"/>
            <a:ext cx="9359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B69064-E16B-52A4-A210-B173D54C80E5}"/>
              </a:ext>
            </a:extLst>
          </p:cNvPr>
          <p:cNvSpPr txBox="1"/>
          <p:nvPr/>
        </p:nvSpPr>
        <p:spPr>
          <a:xfrm>
            <a:off x="450108" y="3230634"/>
            <a:ext cx="464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所以多项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式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8F829F-19B3-A5A1-96BB-D29981878F1D}"/>
              </a:ext>
            </a:extLst>
          </p:cNvPr>
          <p:cNvSpPr txBox="1"/>
          <p:nvPr/>
        </p:nvSpPr>
        <p:spPr>
          <a:xfrm>
            <a:off x="450108" y="4181610"/>
            <a:ext cx="111877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d900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B52D16-5E05-E1D6-334A-E32359296A46}"/>
              </a:ext>
            </a:extLst>
          </p:cNvPr>
          <p:cNvSpPr txBox="1"/>
          <p:nvPr/>
        </p:nvSpPr>
        <p:spPr>
          <a:xfrm>
            <a:off x="450108" y="4657098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B5453-9868-B42E-56C6-2299ADA14B76}"/>
              </a:ext>
            </a:extLst>
          </p:cNvPr>
          <p:cNvSpPr txBox="1"/>
          <p:nvPr/>
        </p:nvSpPr>
        <p:spPr>
          <a:xfrm>
            <a:off x="450108" y="5132586"/>
            <a:ext cx="4355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所以原题目的正确答案为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2220</Words>
  <Application>Microsoft Office PowerPoint</Application>
  <PresentationFormat>宽屏</PresentationFormat>
  <Paragraphs>143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2024-07-31T08:24:30Z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