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3"/>
    <p:sldId id="324" r:id="rId4"/>
    <p:sldId id="326" r:id="rId5"/>
    <p:sldId id="325" r:id="rId6"/>
    <p:sldId id="327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41700" y="3133725"/>
            <a:ext cx="5308600" cy="5905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5950" y="1485900"/>
            <a:ext cx="10960100" cy="3886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57230" y="1537335"/>
            <a:ext cx="42481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857230" y="3536950"/>
            <a:ext cx="42481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8650" y="1781175"/>
            <a:ext cx="10934700" cy="3295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57230" y="1838325"/>
            <a:ext cx="42481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827135" y="3429000"/>
            <a:ext cx="49276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364470" y="3429000"/>
            <a:ext cx="49276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071610" y="4263390"/>
            <a:ext cx="49276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589895" y="4263390"/>
            <a:ext cx="53022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2300" y="1812925"/>
            <a:ext cx="10947400" cy="323215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27760" y="1635125"/>
            <a:ext cx="7239000" cy="3587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760" y="1635125"/>
            <a:ext cx="3032125" cy="9975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760" y="2777490"/>
            <a:ext cx="7414895" cy="25082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67</cp:revision>
  <dcterms:created xsi:type="dcterms:W3CDTF">2015-09-16T06:44:00Z</dcterms:created>
  <dcterms:modified xsi:type="dcterms:W3CDTF">2025-06-04T06:22:24Z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