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0" y="3041650"/>
            <a:ext cx="4864100" cy="774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34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73304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71741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45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9840" y="12668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680" y="3298825"/>
            <a:ext cx="5144135" cy="234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9840" y="3429000"/>
            <a:ext cx="5309235" cy="216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1647825"/>
            <a:ext cx="8674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9945" y="3950335"/>
            <a:ext cx="1769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2924810"/>
            <a:ext cx="4845050" cy="154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09140" y="4566285"/>
            <a:ext cx="617474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