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7475" y="2736850"/>
            <a:ext cx="4337050" cy="1384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254125"/>
            <a:ext cx="10998200" cy="434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3195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230" y="243205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7230" y="412369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279525"/>
            <a:ext cx="10934700" cy="429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9055" y="3348355"/>
            <a:ext cx="11074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2855" y="3912235"/>
            <a:ext cx="56642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6615" y="4491990"/>
            <a:ext cx="5359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18980" y="4492625"/>
            <a:ext cx="19450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2810" y="5041265"/>
            <a:ext cx="76136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666875"/>
            <a:ext cx="109283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580" y="3326130"/>
            <a:ext cx="262001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6465" y="3211195"/>
            <a:ext cx="3067050" cy="208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2025-06-04T02:39:37Z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