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5425" y="2597150"/>
            <a:ext cx="4121150" cy="1663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283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2687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2145" y="23285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389191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5020" y="5688330"/>
            <a:ext cx="4927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1123950"/>
            <a:ext cx="93853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1555" y="1590040"/>
            <a:ext cx="4845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6195" y="1529715"/>
            <a:ext cx="131064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8835" y="2198370"/>
            <a:ext cx="537210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8235" y="2198370"/>
            <a:ext cx="102552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0365" y="4422775"/>
            <a:ext cx="2814320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79920" y="4317365"/>
            <a:ext cx="2506345" cy="1470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2204720"/>
            <a:ext cx="8280400" cy="227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60" y="3121660"/>
            <a:ext cx="2604770" cy="1522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4055" y="2955925"/>
            <a:ext cx="3152775" cy="1522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