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6" r:id="rId7"/>
    <p:sldId id="385" r:id="rId8"/>
    <p:sldId id="383" r:id="rId9"/>
    <p:sldId id="382" r:id="rId10"/>
    <p:sldId id="381" r:id="rId11"/>
    <p:sldId id="380" r:id="rId12"/>
    <p:sldId id="379" r:id="rId13"/>
    <p:sldId id="377" r:id="rId14"/>
    <p:sldId id="415" r:id="rId15"/>
    <p:sldId id="416" r:id="rId16"/>
    <p:sldId id="374" r:id="rId17"/>
    <p:sldId id="417" r:id="rId18"/>
    <p:sldId id="418" r:id="rId19"/>
    <p:sldId id="371" r:id="rId20"/>
    <p:sldId id="419" r:id="rId21"/>
    <p:sldId id="420" r:id="rId22"/>
    <p:sldId id="368" r:id="rId23"/>
    <p:sldId id="367" r:id="rId24"/>
    <p:sldId id="366" r:id="rId25"/>
    <p:sldId id="421" r:id="rId26"/>
    <p:sldId id="422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3057525"/>
            <a:ext cx="81153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86774"/>
            <a:ext cx="10800000" cy="4647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6516" y="2424940"/>
            <a:ext cx="1771428" cy="409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0326" y="3339279"/>
            <a:ext cx="600000" cy="40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63183" y="3339279"/>
            <a:ext cx="323809" cy="40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53659" y="3339279"/>
            <a:ext cx="609523" cy="40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91755" y="5110810"/>
            <a:ext cx="1752380" cy="48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76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48571" y="2799904"/>
            <a:ext cx="2057142" cy="409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4654550" y="3357245"/>
            <a:ext cx="2924810" cy="338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60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3809" y="3641519"/>
            <a:ext cx="571428" cy="400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t="15856" r="23554"/>
          <a:stretch>
            <a:fillRect/>
          </a:stretch>
        </p:blipFill>
        <p:spPr>
          <a:xfrm>
            <a:off x="3865245" y="4006215"/>
            <a:ext cx="3249930" cy="285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2585720" y="1545590"/>
            <a:ext cx="7536270" cy="390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2790" y="4450715"/>
            <a:ext cx="5131435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 b="6523"/>
          <a:stretch>
            <a:fillRect/>
          </a:stretch>
        </p:blipFill>
        <p:spPr>
          <a:xfrm>
            <a:off x="2370455" y="971550"/>
            <a:ext cx="7680325" cy="490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6780" y="2079625"/>
            <a:ext cx="4859655" cy="76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67585" y="4306570"/>
            <a:ext cx="610870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011930" y="5176520"/>
            <a:ext cx="2145030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59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10476" y="4731305"/>
            <a:ext cx="838095" cy="371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41925" y="5497195"/>
            <a:ext cx="117665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1868170" y="1617345"/>
            <a:ext cx="8976450" cy="376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69415" y="2592070"/>
            <a:ext cx="3925570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84500" y="3436620"/>
            <a:ext cx="7552055" cy="770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70050" y="4364355"/>
            <a:ext cx="7118985" cy="683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684489"/>
            <a:ext cx="96533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19605" y="2527935"/>
            <a:ext cx="5372100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49450" y="3305175"/>
            <a:ext cx="8204835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77060" y="4117340"/>
            <a:ext cx="7458710" cy="91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23745" y="5335905"/>
            <a:ext cx="2396490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975485" y="6071235"/>
            <a:ext cx="4742815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25" y="478155"/>
            <a:ext cx="10087610" cy="430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0" r="7549" b="10231"/>
          <a:stretch>
            <a:fillRect/>
          </a:stretch>
        </p:blipFill>
        <p:spPr>
          <a:xfrm>
            <a:off x="5073015" y="3363595"/>
            <a:ext cx="2981960" cy="331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94130" y="1473835"/>
            <a:ext cx="9984830" cy="418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735" y="1457325"/>
            <a:ext cx="4277360" cy="73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4705" y="2286635"/>
            <a:ext cx="6523355" cy="73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1040" y="3166745"/>
            <a:ext cx="3814445" cy="71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65835" y="4034155"/>
            <a:ext cx="6193790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853055" y="4935855"/>
            <a:ext cx="2649855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545549"/>
            <a:ext cx="10800000" cy="381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8885" y="3644900"/>
            <a:ext cx="887095" cy="793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791845" y="1186815"/>
            <a:ext cx="9984830" cy="44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61035" y="1362075"/>
            <a:ext cx="7800975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8820" y="2131695"/>
            <a:ext cx="10146665" cy="1446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9610" y="3846195"/>
            <a:ext cx="3974465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61035" y="4697095"/>
            <a:ext cx="570230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0" r="7549" b="10231"/>
          <a:stretch>
            <a:fillRect/>
          </a:stretch>
        </p:blipFill>
        <p:spPr>
          <a:xfrm>
            <a:off x="8543925" y="2926080"/>
            <a:ext cx="2981960" cy="331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7999"/>
            <a:ext cx="10800000" cy="489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3" t="72906" r="25534"/>
          <a:stretch>
            <a:fillRect/>
          </a:stretch>
        </p:blipFill>
        <p:spPr>
          <a:xfrm>
            <a:off x="2781300" y="4939665"/>
            <a:ext cx="6336665" cy="102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294130" y="1186815"/>
            <a:ext cx="9768930" cy="381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3" t="72906" r="25534"/>
          <a:stretch>
            <a:fillRect/>
          </a:stretch>
        </p:blipFill>
        <p:spPr>
          <a:xfrm>
            <a:off x="2709545" y="4939665"/>
            <a:ext cx="6336665" cy="102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222375" y="1689100"/>
            <a:ext cx="9696540" cy="376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6"/>
          <a:stretch>
            <a:fillRect/>
          </a:stretch>
        </p:blipFill>
        <p:spPr>
          <a:xfrm>
            <a:off x="791845" y="756285"/>
            <a:ext cx="890469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2295" y="908050"/>
            <a:ext cx="751776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99425" y="960755"/>
            <a:ext cx="135636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8020" y="1670685"/>
            <a:ext cx="6473190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2145" y="2459990"/>
            <a:ext cx="700849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41375" y="3230880"/>
            <a:ext cx="523303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5800" y="4003040"/>
            <a:ext cx="510286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05815" y="4773295"/>
            <a:ext cx="5464810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6435" y="5621020"/>
            <a:ext cx="7181215" cy="922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3" t="72906" r="25534"/>
          <a:stretch>
            <a:fillRect/>
          </a:stretch>
        </p:blipFill>
        <p:spPr>
          <a:xfrm>
            <a:off x="6528435" y="3789045"/>
            <a:ext cx="5139690" cy="828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5" grpId="0" bldLvl="0" animBg="1"/>
      <p:bldP spid="17" grpId="0" bldLvl="0" animBg="1"/>
      <p:bldP spid="19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720090" y="756285"/>
            <a:ext cx="9840685" cy="579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0220" y="965200"/>
            <a:ext cx="650367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7695" y="1835150"/>
            <a:ext cx="9650730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77825" y="2680970"/>
            <a:ext cx="1032192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28955" y="3566160"/>
            <a:ext cx="9983470" cy="60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28955" y="4446905"/>
            <a:ext cx="9580880" cy="11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28955" y="5857240"/>
            <a:ext cx="5187950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3" t="72906" r="25534"/>
          <a:stretch>
            <a:fillRect/>
          </a:stretch>
        </p:blipFill>
        <p:spPr>
          <a:xfrm>
            <a:off x="6240145" y="5661025"/>
            <a:ext cx="5574030" cy="89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3" grpId="0" bldLvl="0" animBg="1"/>
      <p:bldP spid="22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8571" y="2076090"/>
            <a:ext cx="352380" cy="40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23"/>
          <a:stretch>
            <a:fillRect/>
          </a:stretch>
        </p:blipFill>
        <p:spPr>
          <a:xfrm>
            <a:off x="791845" y="971550"/>
            <a:ext cx="10800080" cy="195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1755" y="2258438"/>
            <a:ext cx="390476" cy="400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5"/>
          <a:stretch>
            <a:fillRect/>
          </a:stretch>
        </p:blipFill>
        <p:spPr>
          <a:xfrm>
            <a:off x="6527800" y="2204085"/>
            <a:ext cx="3288120" cy="390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10" r="61553"/>
          <a:stretch>
            <a:fillRect/>
          </a:stretch>
        </p:blipFill>
        <p:spPr>
          <a:xfrm>
            <a:off x="791845" y="2207301"/>
            <a:ext cx="4152355" cy="176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1" t="52452"/>
          <a:stretch>
            <a:fillRect/>
          </a:stretch>
        </p:blipFill>
        <p:spPr>
          <a:xfrm>
            <a:off x="1199605" y="4079281"/>
            <a:ext cx="4991645" cy="1835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774"/>
            <a:ext cx="10800000" cy="466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8571" y="1472610"/>
            <a:ext cx="352380" cy="400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7" r="25553"/>
          <a:stretch>
            <a:fillRect/>
          </a:stretch>
        </p:blipFill>
        <p:spPr>
          <a:xfrm>
            <a:off x="7680325" y="1987550"/>
            <a:ext cx="3888105" cy="390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84489"/>
            <a:ext cx="10800000" cy="457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1755" y="989496"/>
            <a:ext cx="390476" cy="400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52" r="42885" b="8495"/>
          <a:stretch>
            <a:fillRect/>
          </a:stretch>
        </p:blipFill>
        <p:spPr>
          <a:xfrm>
            <a:off x="2783840" y="5301615"/>
            <a:ext cx="6168390" cy="1295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08685"/>
            <a:ext cx="9095740" cy="549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6270" y="4940935"/>
            <a:ext cx="674370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9" r="6207"/>
          <a:stretch>
            <a:fillRect/>
          </a:stretch>
        </p:blipFill>
        <p:spPr>
          <a:xfrm>
            <a:off x="9241155" y="1906270"/>
            <a:ext cx="2759710" cy="284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86774"/>
            <a:ext cx="10800000" cy="486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4612" y="2444159"/>
            <a:ext cx="380952" cy="40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756244"/>
            <a:ext cx="96268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08779" y="4382345"/>
            <a:ext cx="348060" cy="356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2024-07-31T05:50:45Z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