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8850" y="2736850"/>
            <a:ext cx="5194300" cy="1384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3470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2687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2315" y="29070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39330" y="4763135"/>
            <a:ext cx="42481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90785" y="5304155"/>
            <a:ext cx="5302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2193925"/>
            <a:ext cx="10007600" cy="247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83425" y="2193925"/>
            <a:ext cx="8909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275" y="1403350"/>
            <a:ext cx="9823450" cy="405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1925" y="3576955"/>
            <a:ext cx="4768215" cy="831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1925" y="4623435"/>
            <a:ext cx="4768215" cy="831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