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2275" y="3067050"/>
            <a:ext cx="37274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343025"/>
            <a:ext cx="10966450" cy="4171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444625"/>
            <a:ext cx="1101725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0245" y="3008630"/>
            <a:ext cx="40957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58900"/>
            <a:ext cx="10915650" cy="4140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2498725"/>
            <a:ext cx="9232900" cy="186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460" y="3933190"/>
            <a:ext cx="69469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2025-06-04T02:32:54Z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