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7" r:id="rId4"/>
    <p:sldId id="395" r:id="rId5"/>
    <p:sldId id="394" r:id="rId6"/>
    <p:sldId id="393" r:id="rId7"/>
    <p:sldId id="392" r:id="rId8"/>
    <p:sldId id="390" r:id="rId9"/>
    <p:sldId id="389" r:id="rId10"/>
    <p:sldId id="388" r:id="rId11"/>
    <p:sldId id="387" r:id="rId12"/>
    <p:sldId id="386" r:id="rId13"/>
    <p:sldId id="385" r:id="rId14"/>
    <p:sldId id="383" r:id="rId15"/>
    <p:sldId id="381" r:id="rId16"/>
    <p:sldId id="431" r:id="rId17"/>
    <p:sldId id="379" r:id="rId18"/>
    <p:sldId id="432" r:id="rId19"/>
    <p:sldId id="433" r:id="rId20"/>
    <p:sldId id="434" r:id="rId21"/>
    <p:sldId id="374" r:id="rId22"/>
    <p:sldId id="435" r:id="rId23"/>
    <p:sldId id="372" r:id="rId24"/>
    <p:sldId id="371" r:id="rId25"/>
    <p:sldId id="437" r:id="rId26"/>
    <p:sldId id="436" r:id="rId27"/>
    <p:sldId id="438" r:id="rId28"/>
    <p:sldId id="368" r:id="rId29"/>
    <p:sldId id="367" r:id="rId30"/>
    <p:sldId id="366" r:id="rId31"/>
    <p:sldId id="439" r:id="rId32"/>
    <p:sldId id="440" r:id="rId33"/>
  </p:sldIdLst>
  <p:sldSz cx="12192000" cy="6858000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2999740" y="2853055"/>
            <a:ext cx="5880190" cy="100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039"/>
            <a:ext cx="10800000" cy="430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67619" y="3031732"/>
            <a:ext cx="1304761" cy="390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29523" y="4518470"/>
            <a:ext cx="419047" cy="295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6774"/>
            <a:ext cx="10800000" cy="505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34285" y="2825715"/>
            <a:ext cx="3257142" cy="390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72380" y="4255025"/>
            <a:ext cx="447619" cy="381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549"/>
            <a:ext cx="10800000" cy="112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21874"/>
            <a:ext cx="10800000" cy="293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72380" y="3577307"/>
            <a:ext cx="523809" cy="286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9047" y="4924469"/>
            <a:ext cx="761904" cy="334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289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39047" y="3166704"/>
            <a:ext cx="466666" cy="295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69954"/>
            <a:ext cx="10800000" cy="279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777142" y="5345721"/>
            <a:ext cx="571428" cy="334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67619" y="6042879"/>
            <a:ext cx="542857" cy="32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499"/>
            <a:ext cx="103587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7325" y="3369310"/>
            <a:ext cx="9746615" cy="1041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67305" y="4649078"/>
            <a:ext cx="5983232" cy="621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0766" y="5617938"/>
            <a:ext cx="1881749" cy="310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39901" y="6221190"/>
            <a:ext cx="3745229" cy="329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284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77142" y="2244800"/>
            <a:ext cx="257142" cy="295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4220845"/>
            <a:ext cx="2099945" cy="1339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4220845"/>
            <a:ext cx="2099945" cy="1339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4220845"/>
            <a:ext cx="2099945" cy="133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3074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076659"/>
            <a:ext cx="10800000" cy="219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2134235" y="1268730"/>
            <a:ext cx="8472260" cy="4676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76755" y="1269365"/>
            <a:ext cx="8344535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76755" y="2051685"/>
            <a:ext cx="6310630" cy="856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967230" y="3183255"/>
            <a:ext cx="6021070" cy="70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077720" y="4144645"/>
            <a:ext cx="5509260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084070" y="4794250"/>
            <a:ext cx="3675380" cy="41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077720" y="5452745"/>
            <a:ext cx="5596255" cy="41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889"/>
            <a:ext cx="10800000" cy="541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1265" y="4379595"/>
            <a:ext cx="5235575" cy="785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5870" y="5431790"/>
            <a:ext cx="4368800" cy="817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2"/>
          <a:stretch>
            <a:fillRect/>
          </a:stretch>
        </p:blipFill>
        <p:spPr>
          <a:xfrm>
            <a:off x="720090" y="1473835"/>
            <a:ext cx="6672035" cy="477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1800" y="1623060"/>
            <a:ext cx="6201410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0700" y="2268220"/>
            <a:ext cx="4007485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2140" y="3011805"/>
            <a:ext cx="6089015" cy="761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18795" y="3973830"/>
            <a:ext cx="4048760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41960" y="4716780"/>
            <a:ext cx="5955665" cy="741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96875" y="5682615"/>
            <a:ext cx="7068185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6" t="47894" r="20883" b="38801"/>
          <a:stretch>
            <a:fillRect/>
          </a:stretch>
        </p:blipFill>
        <p:spPr>
          <a:xfrm>
            <a:off x="6024245" y="3712210"/>
            <a:ext cx="5735955" cy="72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3" grpId="0" bldLvl="0" animBg="1"/>
      <p:bldP spid="16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549"/>
            <a:ext cx="10800000" cy="6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4854"/>
            <a:ext cx="10800000" cy="30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2563944"/>
            <a:ext cx="285714" cy="30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34285" y="2400420"/>
            <a:ext cx="257142" cy="295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59" r="4885" b="25419"/>
          <a:stretch>
            <a:fillRect/>
          </a:stretch>
        </p:blipFill>
        <p:spPr>
          <a:xfrm>
            <a:off x="4224020" y="4154170"/>
            <a:ext cx="3310890" cy="231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078865" y="1760855"/>
            <a:ext cx="10272485" cy="310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8060" y="1945640"/>
            <a:ext cx="6937375" cy="1064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8380" y="3216275"/>
            <a:ext cx="6207125" cy="805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8695" y="4323715"/>
            <a:ext cx="5528945" cy="39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1"/>
          <a:stretch>
            <a:fillRect/>
          </a:stretch>
        </p:blipFill>
        <p:spPr>
          <a:xfrm>
            <a:off x="720090" y="1698625"/>
            <a:ext cx="7752170" cy="380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637540" y="1780540"/>
            <a:ext cx="4864735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10870" y="2414270"/>
            <a:ext cx="2950845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66420" y="3045460"/>
            <a:ext cx="7723505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66420" y="3685540"/>
            <a:ext cx="6807200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96900" y="4359275"/>
            <a:ext cx="3514090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08330" y="4996815"/>
            <a:ext cx="3039745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59" r="4885" b="25419"/>
          <a:stretch>
            <a:fillRect/>
          </a:stretch>
        </p:blipFill>
        <p:spPr>
          <a:xfrm>
            <a:off x="8400415" y="2270760"/>
            <a:ext cx="3310890" cy="231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6" grpId="0" bldLvl="0" animBg="1"/>
      <p:bldP spid="18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50"/>
          <a:stretch>
            <a:fillRect/>
          </a:stretch>
        </p:blipFill>
        <p:spPr>
          <a:xfrm>
            <a:off x="720090" y="899795"/>
            <a:ext cx="10800080" cy="2745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24" r="6202" b="49485"/>
          <a:stretch>
            <a:fillRect/>
          </a:stretch>
        </p:blipFill>
        <p:spPr>
          <a:xfrm>
            <a:off x="2855595" y="3213100"/>
            <a:ext cx="6120765" cy="296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4" t="53555"/>
          <a:stretch>
            <a:fillRect/>
          </a:stretch>
        </p:blipFill>
        <p:spPr>
          <a:xfrm>
            <a:off x="1056640" y="1205865"/>
            <a:ext cx="10176510" cy="256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24" r="6202" b="49485"/>
          <a:stretch>
            <a:fillRect/>
          </a:stretch>
        </p:blipFill>
        <p:spPr>
          <a:xfrm>
            <a:off x="3070860" y="3213100"/>
            <a:ext cx="6120765" cy="296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078865" y="756285"/>
            <a:ext cx="10272485" cy="586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8060" y="910590"/>
            <a:ext cx="4066540" cy="1152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49960" y="2247900"/>
            <a:ext cx="4016375" cy="1097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88695" y="3532505"/>
            <a:ext cx="3847465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62025" y="4178300"/>
            <a:ext cx="3467100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45515" y="4794250"/>
            <a:ext cx="4194175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50595" y="5466715"/>
            <a:ext cx="7272655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91235" y="6114415"/>
            <a:ext cx="4522470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/>
          <a:stretch>
            <a:fillRect/>
          </a:stretch>
        </p:blipFill>
        <p:spPr>
          <a:xfrm>
            <a:off x="1796415" y="756285"/>
            <a:ext cx="8832305" cy="3209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5290" y="923925"/>
            <a:ext cx="4472940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78940" y="1593215"/>
            <a:ext cx="8758555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89735" y="2242185"/>
            <a:ext cx="4187825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37030" y="2862580"/>
            <a:ext cx="7392670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715135" y="3516630"/>
            <a:ext cx="4639310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24" r="6202" b="49485"/>
          <a:stretch>
            <a:fillRect/>
          </a:stretch>
        </p:blipFill>
        <p:spPr>
          <a:xfrm>
            <a:off x="3317240" y="3945255"/>
            <a:ext cx="5628640" cy="272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6774"/>
            <a:ext cx="10800000" cy="486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53333" y="4173245"/>
            <a:ext cx="580952" cy="29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24761" y="4173245"/>
            <a:ext cx="171428" cy="286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05714" y="4173245"/>
            <a:ext cx="247619" cy="29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00952" y="4869771"/>
            <a:ext cx="276190" cy="29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078865" y="684530"/>
            <a:ext cx="10056585" cy="489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35917" y="4383484"/>
            <a:ext cx="1057142" cy="295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21632" y="4393017"/>
            <a:ext cx="1190476" cy="286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21632" y="5088962"/>
            <a:ext cx="1000000" cy="286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8" t="41447" r="27323" b="43756"/>
          <a:stretch>
            <a:fillRect/>
          </a:stretch>
        </p:blipFill>
        <p:spPr>
          <a:xfrm>
            <a:off x="4295775" y="5575300"/>
            <a:ext cx="4248695" cy="72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078865" y="971550"/>
            <a:ext cx="10056585" cy="5234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0585" y="3200400"/>
            <a:ext cx="5623560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0115" y="3869055"/>
            <a:ext cx="3998595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6315" y="4507865"/>
            <a:ext cx="3202305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1060" y="5136515"/>
            <a:ext cx="3978275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8" t="41447" r="27323" b="43756"/>
          <a:stretch>
            <a:fillRect/>
          </a:stretch>
        </p:blipFill>
        <p:spPr>
          <a:xfrm>
            <a:off x="6886575" y="4076700"/>
            <a:ext cx="4248695" cy="72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4839335" y="5136515"/>
            <a:ext cx="1957705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86790" y="5784850"/>
            <a:ext cx="3253105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7834"/>
            <a:ext cx="10800000" cy="2853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2248240"/>
            <a:ext cx="295238" cy="30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945515" y="1484630"/>
            <a:ext cx="10128975" cy="368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180" y="1715770"/>
            <a:ext cx="11221720" cy="107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7565" y="3020060"/>
            <a:ext cx="5163820" cy="795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13105" y="4043680"/>
            <a:ext cx="6127750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37565" y="4701540"/>
            <a:ext cx="2198370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8" t="41447" r="27323" b="43756"/>
          <a:stretch>
            <a:fillRect/>
          </a:stretch>
        </p:blipFill>
        <p:spPr>
          <a:xfrm>
            <a:off x="3441065" y="5039995"/>
            <a:ext cx="4248695" cy="72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55370" y="1682115"/>
            <a:ext cx="10128975" cy="387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0100" y="1809750"/>
            <a:ext cx="10441305" cy="1119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3130" y="3048635"/>
            <a:ext cx="503174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6790" y="3696335"/>
            <a:ext cx="148844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2485" y="4392295"/>
            <a:ext cx="8902065" cy="43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1070" y="4982845"/>
            <a:ext cx="4373245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8" t="41447" r="27323" b="43756"/>
          <a:stretch>
            <a:fillRect/>
          </a:stretch>
        </p:blipFill>
        <p:spPr>
          <a:xfrm>
            <a:off x="6240145" y="4839970"/>
            <a:ext cx="4248695" cy="72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304"/>
            <a:ext cx="10800000" cy="390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2552431"/>
            <a:ext cx="304761" cy="29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549"/>
            <a:ext cx="10800000" cy="425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745778"/>
            <a:ext cx="304761" cy="286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4761" y="4615739"/>
            <a:ext cx="266666" cy="295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1075633"/>
            <a:ext cx="333333" cy="295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77142" y="3228146"/>
            <a:ext cx="333333" cy="295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1199515" y="5761355"/>
            <a:ext cx="8472260" cy="76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019"/>
            <a:ext cx="10800000" cy="500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2772538"/>
            <a:ext cx="266666" cy="29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19589"/>
            <a:ext cx="10800000" cy="28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3084135"/>
            <a:ext cx="304761" cy="296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529"/>
            <a:ext cx="10800000" cy="478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4853069"/>
            <a:ext cx="285714" cy="305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2024-07-30T05:02:02Z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