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371" r:id="rId4"/>
    <p:sldId id="369" r:id="rId5"/>
    <p:sldId id="367" r:id="rId6"/>
    <p:sldId id="365" r:id="rId7"/>
  </p:sldIdLst>
  <p:sldSz cx="12192000" cy="6858000"/>
  <p:notesSz cx="6858000" cy="9144000"/>
  <p:custDataLst>
    <p:tags r:id="rId11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113" d="100"/>
          <a:sy n="113" d="100"/>
        </p:scale>
        <p:origin x="522" y="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670" y="3068914"/>
            <a:ext cx="10800000" cy="9613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8074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205714" y="1956442"/>
            <a:ext cx="285714" cy="2390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2708869"/>
            <a:ext cx="10800000" cy="12416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3199425" y="3205517"/>
            <a:ext cx="228571" cy="2292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8545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596190" y="1956037"/>
            <a:ext cx="285714" cy="2389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15" y="2637114"/>
            <a:ext cx="10800000" cy="23627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1624195" y="3084892"/>
            <a:ext cx="228571" cy="2381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624195" y="4256737"/>
            <a:ext cx="228571" cy="2381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8074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596190" y="1669549"/>
            <a:ext cx="285714" cy="2295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15" y="2565359"/>
            <a:ext cx="10800000" cy="23496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1624195" y="2746835"/>
            <a:ext cx="228571" cy="2387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624195" y="3893005"/>
            <a:ext cx="228571" cy="2387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7733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605714" y="1676546"/>
            <a:ext cx="228571" cy="2288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615238" y="2248600"/>
            <a:ext cx="209523" cy="2288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15" y="2564724"/>
            <a:ext cx="10800000" cy="17812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1605148" y="2783805"/>
            <a:ext cx="219047" cy="2381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614672" y="3945889"/>
            <a:ext cx="209523" cy="2286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bldLvl="0" animBg="1"/>
    </p:bldLst>
  </p:timing>
</p:sld>
</file>

<file path=ppt/tags/tag1.xml><?xml version="1.0" encoding="utf-8"?>
<p:tagLst xmlns:p="http://schemas.openxmlformats.org/presentationml/2006/main">
  <p:tag name="commondata" val="eyJoZGlkIjoiMWU5NTkzNjQ2NzQyNDFkNzhmODUwZGZiNTQ0ZGRhZjM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5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花了芳卿妆ヽ</cp:lastModifiedBy>
  <cp:revision>36</cp:revision>
  <dcterms:created xsi:type="dcterms:W3CDTF">2015-09-16T06:52:00Z</dcterms:created>
  <dcterms:modified xsi:type="dcterms:W3CDTF">2024-08-16T07:45:54Z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2052-12.1.0.17827</vt:lpwstr>
  </property>
</Properties>
</file>