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7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2996524"/>
            <a:ext cx="10800000" cy="104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09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5661619"/>
            <a:ext cx="10800000" cy="720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2204720"/>
            <a:ext cx="8739505" cy="306324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080895" y="3040380"/>
            <a:ext cx="2359025" cy="132461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991360" y="3040380"/>
            <a:ext cx="2520315" cy="139700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31990" y="3112770"/>
            <a:ext cx="2359025" cy="132461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104380" y="3141345"/>
            <a:ext cx="2519680" cy="129603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515" y="5661660"/>
            <a:ext cx="9406890" cy="56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07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420579"/>
            <a:ext cx="10800000" cy="1898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9143" y="3393621"/>
            <a:ext cx="666666" cy="30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82953" y="3393621"/>
            <a:ext cx="666666" cy="30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97238" y="3393621"/>
            <a:ext cx="666666" cy="30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21048" y="3393621"/>
            <a:ext cx="666666" cy="30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039"/>
          <a:stretch>
            <a:fillRect/>
          </a:stretch>
        </p:blipFill>
        <p:spPr>
          <a:xfrm>
            <a:off x="720090" y="828040"/>
            <a:ext cx="10800080" cy="58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1844675"/>
            <a:ext cx="10927715" cy="215074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440180" y="3429000"/>
            <a:ext cx="43180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248150" y="3310255"/>
            <a:ext cx="487680" cy="66929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848600" y="3356610"/>
            <a:ext cx="487680" cy="66929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937115" y="3310255"/>
            <a:ext cx="487680" cy="66929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2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577142" y="2565138"/>
            <a:ext cx="200000" cy="181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48571" y="2507870"/>
            <a:ext cx="257142" cy="22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05714" y="2994651"/>
            <a:ext cx="209523" cy="181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91428" y="2937382"/>
            <a:ext cx="257142" cy="22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48571" y="3366895"/>
            <a:ext cx="219047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43809" y="3424163"/>
            <a:ext cx="200000" cy="181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929523" y="3366895"/>
            <a:ext cx="228571" cy="22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005714" y="3796408"/>
            <a:ext cx="219047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043809" y="3796408"/>
            <a:ext cx="276190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348571" y="3796408"/>
            <a:ext cx="247619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