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7" r:id="rId6"/>
    <p:sldId id="365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068914"/>
            <a:ext cx="10800000" cy="1022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14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88779"/>
            <a:ext cx="10800000" cy="222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372319"/>
            <a:ext cx="10800000" cy="139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5094" y="2610684"/>
            <a:ext cx="1047619" cy="21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39380" y="2620219"/>
            <a:ext cx="809523" cy="209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4618" y="3287644"/>
            <a:ext cx="209523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10808" y="3268574"/>
            <a:ext cx="247619" cy="209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859"/>
            <a:ext cx="10800000" cy="2075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428" y="4323855"/>
            <a:ext cx="219047" cy="229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4859402"/>
            <a:ext cx="285714" cy="23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1047788"/>
            <a:ext cx="247619" cy="23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1582927"/>
            <a:ext cx="247619" cy="23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127623"/>
            <a:ext cx="228571" cy="22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1447083"/>
            <a:ext cx="361904" cy="304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4761" y="1989972"/>
            <a:ext cx="361904" cy="29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2647154"/>
            <a:ext cx="219047" cy="16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