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2" r:id="rId4"/>
    <p:sldId id="370" r:id="rId5"/>
    <p:sldId id="367" r:id="rId6"/>
    <p:sldId id="366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6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2895" y="3061970"/>
            <a:ext cx="650557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11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25" y="3115904"/>
            <a:ext cx="10800000" cy="2093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367658" y="3307065"/>
            <a:ext cx="247619" cy="229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8610" y="3804086"/>
            <a:ext cx="276190" cy="229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77182" y="4301107"/>
            <a:ext cx="228571" cy="229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67658" y="4798128"/>
            <a:ext cx="247619" cy="238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36" b="64791"/>
          <a:stretch>
            <a:fillRect/>
          </a:stretch>
        </p:blipFill>
        <p:spPr>
          <a:xfrm>
            <a:off x="8544560" y="5208905"/>
            <a:ext cx="2750185" cy="524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8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980" y="2437089"/>
            <a:ext cx="10800000" cy="148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auto">
          <a:xfrm>
            <a:off x="4271137" y="2580960"/>
            <a:ext cx="285714" cy="238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261613" y="2580960"/>
            <a:ext cx="228571" cy="238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347327" y="2580960"/>
            <a:ext cx="247619" cy="238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3975899" y="3067962"/>
            <a:ext cx="276190" cy="229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5109232" y="3067962"/>
            <a:ext cx="228571" cy="229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3394946" y="3554965"/>
            <a:ext cx="209523" cy="229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4480660" y="3554965"/>
            <a:ext cx="200000" cy="229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980" y="3933149"/>
            <a:ext cx="10800000" cy="993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/>
          <p:cNvSpPr/>
          <p:nvPr/>
        </p:nvSpPr>
        <p:spPr bwMode="auto">
          <a:xfrm>
            <a:off x="3417170" y="4047836"/>
            <a:ext cx="247619" cy="229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3712408" y="4535259"/>
            <a:ext cx="209523" cy="229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4798122" y="4535259"/>
            <a:ext cx="200000" cy="229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9120505" y="765175"/>
            <a:ext cx="2239010" cy="593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26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6190" y="1543248"/>
            <a:ext cx="247619" cy="238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05714" y="2134520"/>
            <a:ext cx="228571" cy="228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77142" y="2716256"/>
            <a:ext cx="276190" cy="238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311"/>
          <a:stretch>
            <a:fillRect/>
          </a:stretch>
        </p:blipFill>
        <p:spPr>
          <a:xfrm>
            <a:off x="720090" y="828040"/>
            <a:ext cx="10800080" cy="584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010" y="2884129"/>
            <a:ext cx="10800000" cy="945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04904"/>
            <a:ext cx="10800000" cy="1458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auto">
          <a:xfrm>
            <a:off x="1015238" y="5130018"/>
            <a:ext cx="1238095" cy="295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272380" y="5130018"/>
            <a:ext cx="942857" cy="295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386666" y="5130018"/>
            <a:ext cx="933333" cy="295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500952" y="5130018"/>
            <a:ext cx="933333" cy="295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605714" y="5130018"/>
            <a:ext cx="942857" cy="295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595" y="1546225"/>
            <a:ext cx="10696575" cy="1162050"/>
          </a:xfrm>
          <a:prstGeom prst="rect">
            <a:avLst/>
          </a:prstGeom>
        </p:spPr>
      </p:pic>
      <p:sp>
        <p:nvSpPr>
          <p:cNvPr id="17" name="椭圆 16"/>
          <p:cNvSpPr/>
          <p:nvPr/>
        </p:nvSpPr>
        <p:spPr>
          <a:xfrm>
            <a:off x="6128385" y="1691005"/>
            <a:ext cx="935990" cy="36004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00100" y="2195195"/>
            <a:ext cx="935990" cy="36004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464560" y="2195195"/>
            <a:ext cx="800100" cy="36004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371465" y="2231390"/>
            <a:ext cx="800100" cy="36004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576945" y="2195195"/>
            <a:ext cx="800100" cy="360045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2024-08-16T08:45:38Z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