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9" r:id="rId4"/>
    <p:sldId id="368" r:id="rId5"/>
    <p:sldId id="367" r:id="rId6"/>
    <p:sldId id="365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05" y="3284814"/>
            <a:ext cx="10800000" cy="924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88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189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857" y="933488"/>
            <a:ext cx="228571" cy="239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3333" y="1317087"/>
            <a:ext cx="247619" cy="239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34285" y="1700685"/>
            <a:ext cx="276190" cy="230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714969"/>
            <a:ext cx="10800000" cy="3089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760" y="3819484"/>
            <a:ext cx="10800000" cy="3038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155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1904" y="1286485"/>
            <a:ext cx="247619" cy="238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20000" y="1286485"/>
            <a:ext cx="247619" cy="238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00952" y="1668556"/>
            <a:ext cx="209523" cy="238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05644"/>
            <a:ext cx="10800000" cy="796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062857" y="2756501"/>
            <a:ext cx="276190" cy="230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2024-08-16T09:00:28Z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