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7" r:id="rId5"/>
    <p:sldId id="366" r:id="rId6"/>
    <p:sldId id="364" r:id="rId7"/>
  </p:sldIdLst>
  <p:sldSz cx="12192000" cy="6858000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3" d="100"/>
          <a:sy n="113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461895"/>
            <a:ext cx="8162925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5699"/>
            <a:ext cx="10800000" cy="154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36</cp:revision>
  <dcterms:created xsi:type="dcterms:W3CDTF">2015-09-16T06:52:00Z</dcterms:created>
  <dcterms:modified xsi:type="dcterms:W3CDTF">2024-08-16T07:45:08Z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