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0" r:id="rId4"/>
    <p:sldId id="369" r:id="rId5"/>
    <p:sldId id="367" r:id="rId6"/>
    <p:sldId id="366" r:id="rId7"/>
    <p:sldId id="364" r:id="rId8"/>
  </p:sldIdLst>
  <p:sldSz cx="12192000" cy="6858000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1"/>
          <a:stretch>
            <a:fillRect/>
          </a:stretch>
        </p:blipFill>
        <p:spPr>
          <a:xfrm>
            <a:off x="4295775" y="3212465"/>
            <a:ext cx="3575775" cy="973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"/>
          <a:stretch>
            <a:fillRect/>
          </a:stretch>
        </p:blipFill>
        <p:spPr>
          <a:xfrm>
            <a:off x="720090" y="836336"/>
            <a:ext cx="10800080" cy="1404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1556385"/>
            <a:ext cx="1428750" cy="6096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1484630"/>
            <a:ext cx="1428750" cy="6096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4200" y="1556385"/>
            <a:ext cx="1428750" cy="6096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1556385"/>
            <a:ext cx="1428750" cy="6096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0595" y="1484630"/>
            <a:ext cx="142875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8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05714" y="2874217"/>
            <a:ext cx="209523" cy="152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24761" y="2749914"/>
            <a:ext cx="361904" cy="296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29523" y="2749914"/>
            <a:ext cx="361905" cy="296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284814"/>
            <a:ext cx="10800000" cy="1782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094663" y="4571609"/>
            <a:ext cx="361904" cy="305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694663" y="4695522"/>
            <a:ext cx="219047" cy="162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7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77142" y="1668317"/>
            <a:ext cx="276190" cy="229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05714" y="2823754"/>
            <a:ext cx="228571" cy="229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03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285" y="990509"/>
            <a:ext cx="276190" cy="238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2857" y="2147203"/>
            <a:ext cx="228571" cy="238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140669"/>
            <a:ext cx="10800000" cy="1189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038092" y="3313288"/>
            <a:ext cx="228571" cy="230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9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72380" y="3000000"/>
            <a:ext cx="209523" cy="228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67619" y="3000000"/>
            <a:ext cx="228571" cy="219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91428" y="3000000"/>
            <a:ext cx="161904" cy="219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167619" y="2990473"/>
            <a:ext cx="219047" cy="238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272380" y="2990473"/>
            <a:ext cx="209523" cy="228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2024-08-16T08:09:14Z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