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66" r:id="rId5"/>
    <p:sldId id="365" r:id="rId6"/>
    <p:sldId id="364" r:id="rId7"/>
  </p:sldIdLst>
  <p:sldSz cx="12192000" cy="6858000"/>
  <p:notesSz cx="6858000" cy="9144000"/>
  <p:custDataLst>
    <p:tags r:id="rId1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113" d="100"/>
          <a:sy n="113" d="100"/>
        </p:scale>
        <p:origin x="522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90470" y="2581275"/>
            <a:ext cx="7210425" cy="16954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809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841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755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99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36</cp:revision>
  <dcterms:created xsi:type="dcterms:W3CDTF">2015-09-16T06:52:00Z</dcterms:created>
  <dcterms:modified xsi:type="dcterms:W3CDTF">2024-08-16T08:18:02Z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2052-12.1.0.17827</vt:lpwstr>
  </property>
</Properties>
</file>