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8" r:id="rId4"/>
    <p:sldId id="377" r:id="rId5"/>
    <p:sldId id="375" r:id="rId6"/>
    <p:sldId id="374" r:id="rId7"/>
    <p:sldId id="372" r:id="rId8"/>
    <p:sldId id="371" r:id="rId9"/>
    <p:sldId id="369" r:id="rId10"/>
    <p:sldId id="367" r:id="rId11"/>
    <p:sldId id="365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930" y="2996524"/>
            <a:ext cx="10800000" cy="986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98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1772244"/>
            <a:ext cx="10800000" cy="25889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795" y="3789045"/>
            <a:ext cx="66675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712"/>
          <a:stretch>
            <a:fillRect/>
          </a:stretch>
        </p:blipFill>
        <p:spPr>
          <a:xfrm>
            <a:off x="720090" y="828040"/>
            <a:ext cx="10800080" cy="656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1700530"/>
            <a:ext cx="9368155" cy="1153795"/>
          </a:xfrm>
          <a:prstGeom prst="rect">
            <a:avLst/>
          </a:prstGeom>
        </p:spPr>
      </p:pic>
      <p:sp>
        <p:nvSpPr>
          <p:cNvPr id="14" name="椭圆 13"/>
          <p:cNvSpPr/>
          <p:nvPr/>
        </p:nvSpPr>
        <p:spPr>
          <a:xfrm>
            <a:off x="1343660" y="1844675"/>
            <a:ext cx="431800" cy="360045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783840" y="1844675"/>
            <a:ext cx="431800" cy="360045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904230" y="1809115"/>
            <a:ext cx="431800" cy="360045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456045" y="1844675"/>
            <a:ext cx="431800" cy="360045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9024620" y="1809115"/>
            <a:ext cx="431800" cy="360045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919970" y="1916430"/>
            <a:ext cx="431800" cy="360045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343660" y="2338070"/>
            <a:ext cx="504190" cy="516255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2783840" y="2348865"/>
            <a:ext cx="504190" cy="516255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5880100" y="2338070"/>
            <a:ext cx="504190" cy="516255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456045" y="2338070"/>
            <a:ext cx="504190" cy="516255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77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05714" y="1580808"/>
            <a:ext cx="228571" cy="228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77142" y="2114446"/>
            <a:ext cx="276190" cy="238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2484714"/>
            <a:ext cx="10800000" cy="1656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604513" y="2637925"/>
            <a:ext cx="247619" cy="239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14037" y="3174165"/>
            <a:ext cx="228571" cy="229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85465" y="3710405"/>
            <a:ext cx="276190" cy="229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17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96190" y="2572815"/>
            <a:ext cx="247619" cy="228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20000" y="2563280"/>
            <a:ext cx="238094" cy="247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05714" y="3106747"/>
            <a:ext cx="228571" cy="238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500952" y="3106747"/>
            <a:ext cx="276190" cy="238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07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24761" y="1933762"/>
            <a:ext cx="209523" cy="152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39047" y="2953734"/>
            <a:ext cx="361904" cy="305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644859"/>
            <a:ext cx="10800000" cy="2432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561329" y="4217152"/>
            <a:ext cx="209523" cy="152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61329" y="5438045"/>
            <a:ext cx="219047" cy="162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173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1904" y="1419643"/>
            <a:ext cx="209523" cy="152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01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05714" y="2152466"/>
            <a:ext cx="228571" cy="238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140669"/>
            <a:ext cx="10800000" cy="1546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86100" y="3818306"/>
            <a:ext cx="276190" cy="229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53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4285" y="1514368"/>
            <a:ext cx="276190" cy="228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492334"/>
            <a:ext cx="10800000" cy="1656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09520" y="3172210"/>
            <a:ext cx="276190" cy="229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50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205" y="3356569"/>
            <a:ext cx="10800000" cy="2691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7157" y="4272876"/>
            <a:ext cx="209523" cy="229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8109" y="4931472"/>
            <a:ext cx="247619" cy="238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98109" y="5599612"/>
            <a:ext cx="247619" cy="229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2024-08-16T08:04:19Z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