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8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3140669"/>
            <a:ext cx="10800000" cy="101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00877"/>
            <a:ext cx="247619" cy="238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65359"/>
            <a:ext cx="10800000" cy="222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13710" y="2736987"/>
            <a:ext cx="276190" cy="2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2282" y="3843040"/>
            <a:ext cx="228571" cy="2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990199"/>
            <a:ext cx="276190" cy="228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096981"/>
            <a:ext cx="276190" cy="228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780624"/>
            <a:ext cx="10800000" cy="165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5103" y="2876232"/>
            <a:ext cx="247619" cy="239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3674" y="2876232"/>
            <a:ext cx="247619" cy="22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4627" y="3430763"/>
            <a:ext cx="219047" cy="22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54627" y="3430763"/>
            <a:ext cx="276190" cy="22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4627" y="3985293"/>
            <a:ext cx="228571" cy="22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932514"/>
            <a:ext cx="10800000" cy="177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05148" y="4210022"/>
            <a:ext cx="247619" cy="23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6100" y="4765039"/>
            <a:ext cx="276190" cy="22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4672" y="5320055"/>
            <a:ext cx="228571" cy="22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