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914"/>
            <a:ext cx="10800000" cy="102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5" y="3356569"/>
            <a:ext cx="10800000" cy="164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48610" y="3556570"/>
            <a:ext cx="285714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81944" y="3556570"/>
            <a:ext cx="209523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82" y="4070861"/>
            <a:ext cx="247619" cy="2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72420" y="4070861"/>
            <a:ext cx="247619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86705" y="4594676"/>
            <a:ext cx="228571" cy="2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580629"/>
            <a:ext cx="228571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619070"/>
            <a:ext cx="247619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980403"/>
            <a:ext cx="228571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018658"/>
            <a:ext cx="276190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524"/>
            <a:ext cx="10800000" cy="106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857" y="3130328"/>
            <a:ext cx="247619" cy="23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05" y="3068914"/>
            <a:ext cx="10800000" cy="2333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