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8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3068914"/>
            <a:ext cx="10800000" cy="77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9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592857"/>
            <a:ext cx="276190" cy="229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48571" y="1592857"/>
            <a:ext cx="276190" cy="229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852379"/>
            <a:ext cx="10800000" cy="2208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42282" y="2938436"/>
            <a:ext cx="228571" cy="23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75615" y="2938436"/>
            <a:ext cx="285714" cy="23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42282" y="4468340"/>
            <a:ext cx="228571" cy="229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98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457516"/>
            <a:ext cx="276190" cy="22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2344563"/>
            <a:ext cx="228571" cy="238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2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942418"/>
            <a:ext cx="276190" cy="228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1829167"/>
            <a:ext cx="228571" cy="238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814"/>
            <a:ext cx="10800000" cy="93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34285" y="3409170"/>
            <a:ext cx="276190" cy="22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813009"/>
            <a:ext cx="10800000" cy="3254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3234" y="3471468"/>
            <a:ext cx="304761" cy="85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32758" y="4511643"/>
            <a:ext cx="295238" cy="85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23234" y="5561361"/>
            <a:ext cx="295237" cy="85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