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69" r:id="rId5"/>
    <p:sldId id="367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64"/>
          <a:stretch>
            <a:fillRect/>
          </a:stretch>
        </p:blipFill>
        <p:spPr>
          <a:xfrm>
            <a:off x="4079875" y="3140710"/>
            <a:ext cx="4032340" cy="932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27" b="77720"/>
          <a:stretch>
            <a:fillRect/>
          </a:stretch>
        </p:blipFill>
        <p:spPr>
          <a:xfrm>
            <a:off x="623570" y="828040"/>
            <a:ext cx="8928735" cy="58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844675"/>
            <a:ext cx="10220325" cy="2124075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2063750" y="3284855"/>
            <a:ext cx="431800" cy="36004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503930" y="3356610"/>
            <a:ext cx="431800" cy="36004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544185" y="3356610"/>
            <a:ext cx="431800" cy="36004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607935" y="3356610"/>
            <a:ext cx="431800" cy="36004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344150" y="3284855"/>
            <a:ext cx="431800" cy="36004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23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39047" y="1496379"/>
            <a:ext cx="361904" cy="305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24761" y="2117019"/>
            <a:ext cx="219047" cy="162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564724"/>
            <a:ext cx="10800000" cy="148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61329" y="2736310"/>
            <a:ext cx="209523" cy="152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75615" y="3108082"/>
            <a:ext cx="361904" cy="305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61329" y="3727702"/>
            <a:ext cx="219047" cy="162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0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812410"/>
            <a:ext cx="228571" cy="229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91428" y="1812410"/>
            <a:ext cx="228571" cy="229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77142" y="2825494"/>
            <a:ext cx="276190" cy="229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62857" y="2825494"/>
            <a:ext cx="276190" cy="229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73104"/>
            <a:ext cx="10800000" cy="1091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542282" y="4013557"/>
            <a:ext cx="228571" cy="22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1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48571" y="2380862"/>
            <a:ext cx="361904" cy="295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00952" y="3228744"/>
            <a:ext cx="361904" cy="295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060" y="3799799"/>
            <a:ext cx="10800000" cy="2098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854107" y="4133628"/>
            <a:ext cx="361904" cy="305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06488" y="5135118"/>
            <a:ext cx="371428" cy="295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2024-08-16T08:22:51Z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