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1" r:id="rId4"/>
    <p:sldId id="369" r:id="rId5"/>
    <p:sldId id="367" r:id="rId6"/>
    <p:sldId id="365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950" y="2924769"/>
            <a:ext cx="10800000" cy="1001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09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716614"/>
            <a:ext cx="10800000" cy="770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850" y="2637155"/>
            <a:ext cx="1666240" cy="5638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775" y="2673350"/>
            <a:ext cx="1666240" cy="5638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3700" y="2637155"/>
            <a:ext cx="1666240" cy="56388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505" y="2637155"/>
            <a:ext cx="1666240" cy="5638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7850" y="3877310"/>
            <a:ext cx="8114030" cy="526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34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068914"/>
            <a:ext cx="10800000" cy="1579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560" y="1701165"/>
            <a:ext cx="1203325" cy="49911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4020" y="1701165"/>
            <a:ext cx="1203325" cy="49911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560" y="2493010"/>
            <a:ext cx="1203325" cy="49911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4020" y="2493010"/>
            <a:ext cx="1203325" cy="49911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985" y="3213100"/>
            <a:ext cx="1203325" cy="49911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4020" y="3213100"/>
            <a:ext cx="1203325" cy="49911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560" y="3933190"/>
            <a:ext cx="1203325" cy="49911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4020" y="3933190"/>
            <a:ext cx="1203325" cy="499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72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2780624"/>
            <a:ext cx="10800000" cy="1736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78965" y="3966845"/>
            <a:ext cx="214630" cy="282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74327" y="4011240"/>
            <a:ext cx="200000" cy="238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616065" y="3966845"/>
            <a:ext cx="210820" cy="340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302899" y="4011240"/>
            <a:ext cx="104761" cy="238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23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2492334"/>
            <a:ext cx="10800000" cy="2421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5103" y="2711646"/>
            <a:ext cx="247619" cy="238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26055" y="3340978"/>
            <a:ext cx="276190" cy="238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45103" y="3970310"/>
            <a:ext cx="247619" cy="238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54627" y="4599641"/>
            <a:ext cx="228571" cy="238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2024-08-16T08:08:17Z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