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8" r:id="rId4"/>
    <p:sldId id="386" r:id="rId5"/>
    <p:sldId id="385" r:id="rId6"/>
    <p:sldId id="384" r:id="rId7"/>
    <p:sldId id="382" r:id="rId8"/>
    <p:sldId id="381" r:id="rId9"/>
    <p:sldId id="379" r:id="rId10"/>
    <p:sldId id="378" r:id="rId11"/>
    <p:sldId id="376" r:id="rId12"/>
    <p:sldId id="374" r:id="rId13"/>
    <p:sldId id="372" r:id="rId14"/>
    <p:sldId id="371" r:id="rId15"/>
    <p:sldId id="369" r:id="rId16"/>
    <p:sldId id="367" r:id="rId17"/>
    <p:sldId id="365" r:id="rId18"/>
    <p:sldId id="364" r:id="rId19"/>
  </p:sldIdLst>
  <p:sldSz cx="12192000" cy="6858000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513"/>
          <a:stretch>
            <a:fillRect/>
          </a:stretch>
        </p:blipFill>
        <p:spPr>
          <a:xfrm>
            <a:off x="839470" y="2924810"/>
            <a:ext cx="10800080" cy="792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88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67619" y="1563373"/>
            <a:ext cx="295238" cy="248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717249"/>
            <a:ext cx="10800000" cy="2244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499098" y="3917790"/>
            <a:ext cx="238095" cy="248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49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857" y="1028180"/>
            <a:ext cx="285714" cy="2478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997159"/>
            <a:ext cx="10800000" cy="2263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66663" y="3197714"/>
            <a:ext cx="238095" cy="248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49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62857" y="1018647"/>
            <a:ext cx="295238" cy="2478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88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2997159"/>
            <a:ext cx="10800000" cy="1991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45429" y="3463980"/>
            <a:ext cx="257142" cy="238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02572" y="3454453"/>
            <a:ext cx="247619" cy="228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36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67619" y="1056901"/>
            <a:ext cx="228571" cy="228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100952" y="1285804"/>
            <a:ext cx="238094" cy="228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853014"/>
            <a:ext cx="10800000" cy="1941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676187" y="3226037"/>
            <a:ext cx="257142" cy="229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96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3357204"/>
            <a:ext cx="10800000" cy="2455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58427" y="4274590"/>
            <a:ext cx="228571" cy="172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63189" y="4800176"/>
            <a:ext cx="380952" cy="315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63189" y="5440436"/>
            <a:ext cx="380952" cy="324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15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0476" y="1229266"/>
            <a:ext cx="228571" cy="1719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10476" y="1878936"/>
            <a:ext cx="219047" cy="162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15238" y="2394851"/>
            <a:ext cx="380952" cy="315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127"/>
          <a:stretch>
            <a:fillRect/>
          </a:stretch>
        </p:blipFill>
        <p:spPr>
          <a:xfrm>
            <a:off x="720090" y="828040"/>
            <a:ext cx="10800080" cy="729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772920"/>
            <a:ext cx="5562600" cy="400050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191385" y="2363470"/>
            <a:ext cx="3472815" cy="169799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2783840" y="2261235"/>
            <a:ext cx="2664460" cy="2016125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17"/>
          <a:stretch>
            <a:fillRect/>
          </a:stretch>
        </p:blipFill>
        <p:spPr>
          <a:xfrm>
            <a:off x="720090" y="828040"/>
            <a:ext cx="9480640" cy="2458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67619" y="2867361"/>
            <a:ext cx="295238" cy="247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080" y="3286719"/>
            <a:ext cx="10800000" cy="2505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94984" y="3486771"/>
            <a:ext cx="257142" cy="247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04508" y="4105983"/>
            <a:ext cx="238095" cy="247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75937" y="4725194"/>
            <a:ext cx="295238" cy="247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94984" y="5344405"/>
            <a:ext cx="257142" cy="257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564"/>
          <a:stretch>
            <a:fillRect/>
          </a:stretch>
        </p:blipFill>
        <p:spPr>
          <a:xfrm>
            <a:off x="720090" y="828040"/>
            <a:ext cx="10800080" cy="656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515" y="1858010"/>
            <a:ext cx="10839450" cy="325755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919605" y="2924810"/>
            <a:ext cx="8636635" cy="1597025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1626870" y="2793365"/>
            <a:ext cx="2305050" cy="180086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3716020" y="2865755"/>
            <a:ext cx="2305050" cy="180086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5948045" y="2924810"/>
            <a:ext cx="2305050" cy="180086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8253095" y="3009900"/>
            <a:ext cx="2305050" cy="180086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34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91428" y="3014022"/>
            <a:ext cx="228571" cy="23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15238" y="3014022"/>
            <a:ext cx="219047" cy="23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39047" y="3014022"/>
            <a:ext cx="219047" cy="23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272380" y="3014022"/>
            <a:ext cx="161904" cy="23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367619" y="3014022"/>
            <a:ext cx="228571" cy="23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182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58095" y="1619566"/>
            <a:ext cx="304761" cy="247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125" y="2132289"/>
            <a:ext cx="10800000" cy="2488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54982" y="2218113"/>
            <a:ext cx="295238" cy="247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83553" y="2866568"/>
            <a:ext cx="238095" cy="247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83553" y="3505487"/>
            <a:ext cx="238095" cy="247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54982" y="4153942"/>
            <a:ext cx="295238" cy="247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03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2780665"/>
            <a:ext cx="962914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44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15238" y="1733472"/>
            <a:ext cx="228571" cy="162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29523" y="2248162"/>
            <a:ext cx="380952" cy="324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780" y="2708869"/>
            <a:ext cx="10800000" cy="1936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636256" y="2956846"/>
            <a:ext cx="228571" cy="171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41018" y="3471877"/>
            <a:ext cx="380952" cy="324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36256" y="4244423"/>
            <a:ext cx="228571" cy="171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62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86666" y="1637731"/>
            <a:ext cx="257142" cy="257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05714" y="2923777"/>
            <a:ext cx="238095" cy="247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87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857" y="1057188"/>
            <a:ext cx="295238" cy="24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91428" y="2346378"/>
            <a:ext cx="238095" cy="24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357204"/>
            <a:ext cx="10800000" cy="1267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057139" y="3566921"/>
            <a:ext cx="257142" cy="257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37</cp:revision>
  <dcterms:created xsi:type="dcterms:W3CDTF">2015-09-16T06:52:00Z</dcterms:created>
  <dcterms:modified xsi:type="dcterms:W3CDTF">2024-08-16T06:27:08Z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