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7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>
            <a:fillRect/>
          </a:stretch>
        </p:blipFill>
        <p:spPr>
          <a:xfrm>
            <a:off x="4008120" y="2924810"/>
            <a:ext cx="3792310" cy="96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1609242"/>
            <a:ext cx="228571" cy="2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2152302"/>
            <a:ext cx="285714" cy="23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724"/>
            <a:ext cx="10800000" cy="172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47044" y="2746364"/>
            <a:ext cx="228571" cy="22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89901" y="3300847"/>
            <a:ext cx="228571" cy="22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5139" y="3845770"/>
            <a:ext cx="228571" cy="23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2714776"/>
            <a:ext cx="361904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2838656"/>
            <a:ext cx="219047" cy="16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86666" y="2714776"/>
            <a:ext cx="371428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30" y="3500714"/>
            <a:ext cx="10800000" cy="170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94982" y="4753920"/>
            <a:ext cx="361904" cy="30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75934" y="4878284"/>
            <a:ext cx="219047" cy="16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7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99624"/>
            <a:ext cx="10800000" cy="147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82" y="2618764"/>
            <a:ext cx="219047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8577" y="2618764"/>
            <a:ext cx="247619" cy="228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86672" y="2618764"/>
            <a:ext cx="247619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149049"/>
            <a:ext cx="10800000" cy="1458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53665" y="4311141"/>
            <a:ext cx="276190" cy="22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29856" y="4311141"/>
            <a:ext cx="228571" cy="22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2"/>
          <a:stretch>
            <a:fillRect/>
          </a:stretch>
        </p:blipFill>
        <p:spPr>
          <a:xfrm>
            <a:off x="720090" y="836930"/>
            <a:ext cx="10800080" cy="57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16430"/>
            <a:ext cx="10467975" cy="22288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70430" y="2917190"/>
            <a:ext cx="5006340" cy="79946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20465" y="2924810"/>
            <a:ext cx="431800" cy="7918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991995" y="2924810"/>
            <a:ext cx="4248150" cy="9359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616315" y="2996565"/>
            <a:ext cx="1152525" cy="7200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376545" y="2996565"/>
            <a:ext cx="5040630" cy="791845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