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8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995" y="2852379"/>
            <a:ext cx="10800000" cy="105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36"/>
          <a:stretch>
            <a:fillRect/>
          </a:stretch>
        </p:blipFill>
        <p:spPr>
          <a:xfrm>
            <a:off x="720090" y="82804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628775"/>
            <a:ext cx="9857105" cy="260858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882140" y="2636520"/>
            <a:ext cx="4501515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007485" y="2636520"/>
            <a:ext cx="4320540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750" y="2636520"/>
            <a:ext cx="3888105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67980" y="2636520"/>
            <a:ext cx="2016125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079240" y="2636520"/>
            <a:ext cx="5976620" cy="1224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75" y="3860759"/>
            <a:ext cx="10800000" cy="99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317" y="3946552"/>
            <a:ext cx="361904" cy="29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05746" y="4060943"/>
            <a:ext cx="209523" cy="162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317" y="4413650"/>
            <a:ext cx="361904" cy="305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05746" y="4547106"/>
            <a:ext cx="209523" cy="1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853014"/>
            <a:ext cx="10800000" cy="105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8903" y="3025328"/>
            <a:ext cx="1485714" cy="277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58427" y="3025328"/>
            <a:ext cx="1361904" cy="277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7951" y="3513552"/>
            <a:ext cx="209523" cy="22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8903" y="3503979"/>
            <a:ext cx="1914286" cy="277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9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564724"/>
            <a:ext cx="10800000" cy="278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31144" y="2926705"/>
            <a:ext cx="228571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21620" y="3860238"/>
            <a:ext cx="247619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21620" y="4793770"/>
            <a:ext cx="257142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5346024"/>
            <a:ext cx="10800000" cy="924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401937" y="5727307"/>
            <a:ext cx="285714" cy="2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