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9" r:id="rId5"/>
    <p:sldId id="368" r:id="rId6"/>
    <p:sldId id="366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99"/>
          <a:stretch>
            <a:fillRect/>
          </a:stretch>
        </p:blipFill>
        <p:spPr>
          <a:xfrm>
            <a:off x="3719830" y="3284855"/>
            <a:ext cx="4104095" cy="91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1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484630"/>
            <a:ext cx="1847850" cy="590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1557020"/>
            <a:ext cx="1847850" cy="5905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1484630"/>
            <a:ext cx="1847850" cy="590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204720"/>
            <a:ext cx="1847850" cy="590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2277110"/>
            <a:ext cx="1847850" cy="590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2204720"/>
            <a:ext cx="18478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4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9523" y="2772569"/>
            <a:ext cx="209523" cy="16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77142" y="2772569"/>
            <a:ext cx="209523" cy="16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39047" y="2648650"/>
            <a:ext cx="361904" cy="305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86666" y="2648650"/>
            <a:ext cx="361904" cy="305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20000" y="2772569"/>
            <a:ext cx="219047" cy="16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1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667321"/>
            <a:ext cx="276190" cy="22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2249124"/>
            <a:ext cx="228571" cy="238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637114"/>
            <a:ext cx="10800000" cy="184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14037" y="2818656"/>
            <a:ext cx="228571" cy="238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4037" y="3411058"/>
            <a:ext cx="228571" cy="22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5465" y="4003460"/>
            <a:ext cx="276190" cy="22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9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924642"/>
            <a:ext cx="276190" cy="228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3049894"/>
            <a:ext cx="228571" cy="228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73104"/>
            <a:ext cx="10800000" cy="227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13710" y="4040547"/>
            <a:ext cx="276190" cy="228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2282" y="5166227"/>
            <a:ext cx="228571" cy="228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5678764"/>
            <a:ext cx="10800000" cy="1178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441320" y="6129231"/>
            <a:ext cx="276190" cy="23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2024-08-16T09:05:47Z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