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371" r:id="rId4"/>
    <p:sldId id="370" r:id="rId5"/>
    <p:sldId id="368" r:id="rId6"/>
    <p:sldId id="365" r:id="rId7"/>
  </p:sldIdLst>
  <p:sldSz cx="12192000" cy="6858000"/>
  <p:notesSz cx="6858000" cy="9144000"/>
  <p:custDataLst>
    <p:tags r:id="rId11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113" d="100"/>
          <a:sy n="113" d="100"/>
        </p:scale>
        <p:origin x="522" y="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860" y="3140669"/>
            <a:ext cx="10800000" cy="9862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0076"/>
          <a:stretch>
            <a:fillRect/>
          </a:stretch>
        </p:blipFill>
        <p:spPr>
          <a:xfrm>
            <a:off x="720090" y="828040"/>
            <a:ext cx="10800080" cy="5848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905" y="1557020"/>
            <a:ext cx="9477375" cy="1381125"/>
          </a:xfrm>
          <a:prstGeom prst="rect">
            <a:avLst/>
          </a:prstGeom>
        </p:spPr>
      </p:pic>
      <p:sp>
        <p:nvSpPr>
          <p:cNvPr id="9" name="椭圆 8"/>
          <p:cNvSpPr/>
          <p:nvPr/>
        </p:nvSpPr>
        <p:spPr>
          <a:xfrm>
            <a:off x="2914650" y="2421255"/>
            <a:ext cx="648335" cy="288290"/>
          </a:xfrm>
          <a:prstGeom prst="ellipse">
            <a:avLst/>
          </a:prstGeom>
          <a:noFill/>
          <a:ln>
            <a:solidFill>
              <a:srgbClr val="FF3399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4786630" y="2132965"/>
            <a:ext cx="648335" cy="288290"/>
          </a:xfrm>
          <a:prstGeom prst="ellipse">
            <a:avLst/>
          </a:prstGeom>
          <a:noFill/>
          <a:ln>
            <a:solidFill>
              <a:srgbClr val="FF3399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6443345" y="1773555"/>
            <a:ext cx="648335" cy="355600"/>
          </a:xfrm>
          <a:prstGeom prst="ellipse">
            <a:avLst/>
          </a:prstGeom>
          <a:noFill/>
          <a:ln>
            <a:solidFill>
              <a:srgbClr val="FF3399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8027035" y="2277110"/>
            <a:ext cx="826135" cy="355600"/>
          </a:xfrm>
          <a:prstGeom prst="ellipse">
            <a:avLst/>
          </a:prstGeom>
          <a:noFill/>
          <a:ln>
            <a:solidFill>
              <a:srgbClr val="FF3399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7156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577142" y="1600051"/>
            <a:ext cx="276190" cy="2382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577142" y="2152878"/>
            <a:ext cx="276190" cy="2382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15" y="2492334"/>
            <a:ext cx="10800000" cy="16976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1614672" y="2654473"/>
            <a:ext cx="228571" cy="2289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614672" y="3198116"/>
            <a:ext cx="228571" cy="2384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586100" y="3751297"/>
            <a:ext cx="276190" cy="2289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bldLvl="0" animBg="1"/>
      <p:bldP spid="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1502"/>
          <a:stretch>
            <a:fillRect/>
          </a:stretch>
        </p:blipFill>
        <p:spPr>
          <a:xfrm>
            <a:off x="720090" y="828040"/>
            <a:ext cx="10800080" cy="6572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715" y="1558290"/>
            <a:ext cx="9667875" cy="4895850"/>
          </a:xfrm>
          <a:prstGeom prst="rect">
            <a:avLst/>
          </a:prstGeom>
        </p:spPr>
      </p:pic>
      <p:sp>
        <p:nvSpPr>
          <p:cNvPr id="8" name="圆角矩形 7"/>
          <p:cNvSpPr/>
          <p:nvPr/>
        </p:nvSpPr>
        <p:spPr>
          <a:xfrm>
            <a:off x="6456680" y="1630045"/>
            <a:ext cx="1871980" cy="648335"/>
          </a:xfrm>
          <a:prstGeom prst="roundRect">
            <a:avLst/>
          </a:prstGeom>
          <a:noFill/>
          <a:ln>
            <a:solidFill>
              <a:srgbClr val="FF3399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圆角矩形 8"/>
          <p:cNvSpPr/>
          <p:nvPr/>
        </p:nvSpPr>
        <p:spPr>
          <a:xfrm>
            <a:off x="6528435" y="2421890"/>
            <a:ext cx="673735" cy="737870"/>
          </a:xfrm>
          <a:prstGeom prst="roundRect">
            <a:avLst/>
          </a:prstGeom>
          <a:noFill/>
          <a:ln>
            <a:solidFill>
              <a:srgbClr val="FF3399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圆角矩形 9"/>
          <p:cNvSpPr/>
          <p:nvPr/>
        </p:nvSpPr>
        <p:spPr>
          <a:xfrm>
            <a:off x="6528435" y="3286125"/>
            <a:ext cx="1644650" cy="1040130"/>
          </a:xfrm>
          <a:prstGeom prst="roundRect">
            <a:avLst/>
          </a:prstGeom>
          <a:noFill/>
          <a:ln>
            <a:solidFill>
              <a:srgbClr val="FF3399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圆角矩形 10"/>
          <p:cNvSpPr/>
          <p:nvPr/>
        </p:nvSpPr>
        <p:spPr>
          <a:xfrm>
            <a:off x="6456680" y="4452620"/>
            <a:ext cx="1536700" cy="953770"/>
          </a:xfrm>
          <a:prstGeom prst="roundRect">
            <a:avLst/>
          </a:prstGeom>
          <a:noFill/>
          <a:ln>
            <a:solidFill>
              <a:srgbClr val="FF3399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圆角矩形 11"/>
          <p:cNvSpPr/>
          <p:nvPr/>
        </p:nvSpPr>
        <p:spPr>
          <a:xfrm>
            <a:off x="6528435" y="5533390"/>
            <a:ext cx="3791585" cy="774065"/>
          </a:xfrm>
          <a:prstGeom prst="roundRect">
            <a:avLst/>
          </a:prstGeom>
          <a:noFill/>
          <a:ln>
            <a:solidFill>
              <a:srgbClr val="FF3399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1651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280" y="3068914"/>
            <a:ext cx="10800000" cy="16514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31470" y="3259834"/>
            <a:ext cx="361904" cy="2959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579089" y="3383932"/>
            <a:ext cx="209523" cy="1527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417184" y="3928056"/>
            <a:ext cx="219047" cy="1622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483851" y="3803958"/>
            <a:ext cx="361904" cy="3054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417184" y="4481725"/>
            <a:ext cx="209523" cy="1527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tags/tag1.xml><?xml version="1.0" encoding="utf-8"?>
<p:tagLst xmlns:p="http://schemas.openxmlformats.org/presentationml/2006/main">
  <p:tag name="commondata" val="eyJoZGlkIjoiMWU5NTkzNjQ2NzQyNDFkNzhmODUwZGZiNTQ0ZGRhZjM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5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花了芳卿妆ヽ</cp:lastModifiedBy>
  <cp:revision>36</cp:revision>
  <dcterms:created xsi:type="dcterms:W3CDTF">2015-09-16T06:52:00Z</dcterms:created>
  <dcterms:modified xsi:type="dcterms:W3CDTF">2024-08-16T09:04:43Z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2052-12.1.0.17827</vt:lpwstr>
  </property>
</Properties>
</file>