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9" r:id="rId4"/>
    <p:sldId id="367" r:id="rId5"/>
    <p:sldId id="366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>
            <a:fillRect/>
          </a:stretch>
        </p:blipFill>
        <p:spPr>
          <a:xfrm>
            <a:off x="4295775" y="3068955"/>
            <a:ext cx="3935820" cy="928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58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792611"/>
            <a:ext cx="247619" cy="248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5238" y="2528009"/>
            <a:ext cx="238095" cy="229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853014"/>
            <a:ext cx="10800000" cy="225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86100" y="3120001"/>
            <a:ext cx="285714" cy="238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05148" y="3844682"/>
            <a:ext cx="247619" cy="238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86100" y="4569363"/>
            <a:ext cx="285714" cy="238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71"/>
          <a:stretch>
            <a:fillRect/>
          </a:stretch>
        </p:blipFill>
        <p:spPr>
          <a:xfrm>
            <a:off x="720090" y="828040"/>
            <a:ext cx="10800080" cy="729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205" y="1772920"/>
            <a:ext cx="10181590" cy="236537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4461510" y="3429000"/>
            <a:ext cx="497840" cy="42608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053580" y="3429000"/>
            <a:ext cx="497840" cy="42608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293985" y="3429000"/>
            <a:ext cx="497840" cy="42608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1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6666" y="1839134"/>
            <a:ext cx="285714" cy="23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5238" y="2564099"/>
            <a:ext cx="238095" cy="23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853014"/>
            <a:ext cx="10800000" cy="2265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86100" y="3111058"/>
            <a:ext cx="285714" cy="229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24195" y="3827850"/>
            <a:ext cx="228571" cy="23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24195" y="4554199"/>
            <a:ext cx="228571" cy="23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7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24761" y="3120289"/>
            <a:ext cx="209523" cy="229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10476" y="3110738"/>
            <a:ext cx="219047" cy="23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24761" y="3120289"/>
            <a:ext cx="152380" cy="229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91428" y="3110738"/>
            <a:ext cx="200000" cy="23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67619" y="3120289"/>
            <a:ext cx="228571" cy="229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2024-08-16T07:25:46Z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