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8" r:id="rId4"/>
    <p:sldId id="377" r:id="rId5"/>
    <p:sldId id="374" r:id="rId6"/>
    <p:sldId id="372" r:id="rId7"/>
    <p:sldId id="371" r:id="rId8"/>
    <p:sldId id="368" r:id="rId9"/>
    <p:sldId id="365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175" y="3140669"/>
            <a:ext cx="10800000" cy="996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13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412240"/>
            <a:ext cx="2482850" cy="5835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165" y="1484630"/>
            <a:ext cx="2562225" cy="6000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190" y="1484630"/>
            <a:ext cx="2543175" cy="5429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515" y="2204720"/>
            <a:ext cx="2543175" cy="5905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9920" y="2276475"/>
            <a:ext cx="2543175" cy="5810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08570" y="2276475"/>
            <a:ext cx="25527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2904"/>
            <a:ext cx="10800000" cy="2077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655529"/>
            <a:ext cx="10800000" cy="2162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59389" y="3122338"/>
            <a:ext cx="190476" cy="200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35579" y="3122338"/>
            <a:ext cx="257142" cy="200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59389" y="4170279"/>
            <a:ext cx="200000" cy="209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54627" y="4170279"/>
            <a:ext cx="228571" cy="209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245" y="4816434"/>
            <a:ext cx="10800000" cy="2116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2711768" y="5226355"/>
            <a:ext cx="219047" cy="200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559387" y="5216822"/>
            <a:ext cx="228571" cy="21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178435" y="6303590"/>
            <a:ext cx="238095" cy="209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283197" y="6303590"/>
            <a:ext cx="209523" cy="209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1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743989"/>
            <a:ext cx="228571" cy="238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669499"/>
            <a:ext cx="10800000" cy="2208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42282" y="2851175"/>
            <a:ext cx="228571" cy="229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3710" y="3950793"/>
            <a:ext cx="276190" cy="229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31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333" y="990508"/>
            <a:ext cx="247619" cy="238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2089840"/>
            <a:ext cx="247619" cy="238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8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552113"/>
            <a:ext cx="228571" cy="228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600174"/>
            <a:ext cx="276190" cy="228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505" y="3428959"/>
            <a:ext cx="10800000" cy="2093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18790" y="3591446"/>
            <a:ext cx="276190" cy="229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7362" y="4633278"/>
            <a:ext cx="228571" cy="229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505" y="5490169"/>
            <a:ext cx="10800000" cy="1094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518790" y="5653328"/>
            <a:ext cx="276190" cy="230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7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24769"/>
            <a:ext cx="10800000" cy="1530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4437339"/>
            <a:ext cx="10800000" cy="1428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930817" y="5002794"/>
            <a:ext cx="238095" cy="210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97484" y="5060298"/>
            <a:ext cx="190476" cy="201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73674" y="5213642"/>
            <a:ext cx="209523" cy="210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16531" y="5309481"/>
            <a:ext cx="228571" cy="210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02246" y="5405321"/>
            <a:ext cx="200000" cy="201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31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708869"/>
            <a:ext cx="10800000" cy="2496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5570" y="2785096"/>
            <a:ext cx="361904" cy="295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5570" y="3309161"/>
            <a:ext cx="361904" cy="295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1284" y="3947568"/>
            <a:ext cx="219047" cy="161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1284" y="4471634"/>
            <a:ext cx="219047" cy="161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15570" y="4871829"/>
            <a:ext cx="361904" cy="304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