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8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7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3081020"/>
            <a:ext cx="97345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76659"/>
            <a:ext cx="10800000" cy="153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8146" y="5185110"/>
            <a:ext cx="247619" cy="22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46717" y="5185110"/>
            <a:ext cx="285714" cy="22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2431" y="5185110"/>
            <a:ext cx="228571" cy="22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37193" y="5185110"/>
            <a:ext cx="247619" cy="238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564724"/>
            <a:ext cx="10800000" cy="2188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6858" y="2708059"/>
            <a:ext cx="247619" cy="22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7810" y="3243177"/>
            <a:ext cx="276190" cy="238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6858" y="3778296"/>
            <a:ext cx="247619" cy="248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6382" y="4322970"/>
            <a:ext cx="228571" cy="22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564724"/>
            <a:ext cx="10800000" cy="218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5103" y="2717435"/>
            <a:ext cx="247619" cy="24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6055" y="3261470"/>
            <a:ext cx="276190" cy="23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4627" y="3805505"/>
            <a:ext cx="228571" cy="22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5103" y="4339995"/>
            <a:ext cx="247619" cy="22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62857" y="1717243"/>
            <a:ext cx="228571" cy="22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48571" y="2252702"/>
            <a:ext cx="247619" cy="239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72380" y="2797722"/>
            <a:ext cx="285714" cy="22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