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3038475"/>
            <a:ext cx="105727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458329"/>
            <a:ext cx="247619" cy="238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327420"/>
            <a:ext cx="247619" cy="238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100664"/>
            <a:ext cx="10800000" cy="2642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4672" y="3205614"/>
            <a:ext cx="228571" cy="22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672" y="4073844"/>
            <a:ext cx="228571" cy="22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4942074"/>
            <a:ext cx="276190" cy="22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438637"/>
            <a:ext cx="228571" cy="2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306888"/>
            <a:ext cx="276190" cy="2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75594"/>
            <a:ext cx="10800000" cy="263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42282" y="3280618"/>
            <a:ext cx="228571" cy="2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2282" y="4159000"/>
            <a:ext cx="228571" cy="2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3710" y="5027836"/>
            <a:ext cx="276190" cy="2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24761" y="1886981"/>
            <a:ext cx="219047" cy="200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00952" y="3184474"/>
            <a:ext cx="247619" cy="20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81904" y="3814139"/>
            <a:ext cx="238095" cy="20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