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69" r:id="rId6"/>
    <p:sldId id="367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2780624"/>
            <a:ext cx="10800000" cy="104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4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563635"/>
            <a:ext cx="285714" cy="23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624098"/>
            <a:ext cx="247619" cy="23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6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980500"/>
            <a:ext cx="285714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038480"/>
            <a:ext cx="247619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96524"/>
            <a:ext cx="10800000" cy="108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00958" y="3150070"/>
            <a:ext cx="247619" cy="239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4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84814"/>
            <a:ext cx="10800000" cy="115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2713" y="3504290"/>
            <a:ext cx="247619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3189" y="3504290"/>
            <a:ext cx="209523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44141" y="3504290"/>
            <a:ext cx="209523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1284" y="4029124"/>
            <a:ext cx="200000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34618" y="4029124"/>
            <a:ext cx="257142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926113"/>
            <a:ext cx="285714" cy="23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2708869"/>
            <a:ext cx="10800000" cy="120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34358" y="3205776"/>
            <a:ext cx="247619" cy="24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29339"/>
            <a:ext cx="10800000" cy="126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14672" y="4454862"/>
            <a:ext cx="247619" cy="23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184"/>
            <a:ext cx="10800000" cy="1183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551805" y="5725381"/>
            <a:ext cx="228571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