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69" r:id="rId6"/>
    <p:sldId id="367" r:id="rId7"/>
    <p:sldId id="365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212424"/>
            <a:ext cx="10800000" cy="75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725611"/>
            <a:ext cx="247619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67619" y="1735160"/>
            <a:ext cx="228571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212614"/>
            <a:ext cx="276190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67619" y="2212614"/>
            <a:ext cx="228571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6190" y="2690067"/>
            <a:ext cx="247619" cy="23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743090"/>
            <a:ext cx="276190" cy="23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1743090"/>
            <a:ext cx="228571" cy="23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5714" y="2639118"/>
            <a:ext cx="228571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72380" y="2639118"/>
            <a:ext cx="276190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300" y="3284814"/>
            <a:ext cx="10800000" cy="99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58157" y="3639347"/>
            <a:ext cx="228571" cy="23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478082"/>
            <a:ext cx="228571" cy="23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142" y="2443647"/>
            <a:ext cx="276190" cy="229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70209"/>
            <a:ext cx="10800000" cy="107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2282" y="3432773"/>
            <a:ext cx="228571" cy="23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366604"/>
            <a:ext cx="10800000" cy="1538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212424"/>
            <a:ext cx="10800000" cy="626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0191" y="3453455"/>
            <a:ext cx="219047" cy="163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45429" y="3453455"/>
            <a:ext cx="219047" cy="163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54953" y="3337760"/>
            <a:ext cx="361904" cy="29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40667" y="3337760"/>
            <a:ext cx="361904" cy="29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35905" y="3337760"/>
            <a:ext cx="361904" cy="29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31144" y="3337760"/>
            <a:ext cx="361905" cy="29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