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140669"/>
            <a:ext cx="10800000" cy="99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80"/>
          <a:stretch>
            <a:fillRect/>
          </a:stretch>
        </p:blipFill>
        <p:spPr>
          <a:xfrm>
            <a:off x="720090" y="828040"/>
            <a:ext cx="10800080" cy="51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677670"/>
            <a:ext cx="10009505" cy="182308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783840" y="2037715"/>
            <a:ext cx="648335" cy="28829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28210" y="2901950"/>
            <a:ext cx="727710" cy="33401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456045" y="2422525"/>
            <a:ext cx="727710" cy="33401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84515" y="2901950"/>
            <a:ext cx="727710" cy="334010"/>
          </a:xfrm>
          <a:prstGeom prst="ellipse">
            <a:avLst/>
          </a:prstGeom>
          <a:noFill/>
          <a:ln>
            <a:solidFill>
              <a:srgbClr val="FF339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582980"/>
            <a:ext cx="247619" cy="238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65359"/>
            <a:ext cx="10800000" cy="210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05148" y="2708304"/>
            <a:ext cx="247619" cy="23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100" y="3747042"/>
            <a:ext cx="276190" cy="22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176864"/>
            <a:ext cx="10800000" cy="216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5429" y="3453795"/>
            <a:ext cx="219047" cy="162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9715" y="3845319"/>
            <a:ext cx="361904" cy="305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5429" y="4494675"/>
            <a:ext cx="209523" cy="1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5429" y="5010341"/>
            <a:ext cx="209523" cy="1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6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48571" y="2095564"/>
            <a:ext cx="247619" cy="23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240" y="3134319"/>
            <a:ext cx="10800000" cy="191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48001" y="3124773"/>
            <a:ext cx="276190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86097" y="3649756"/>
            <a:ext cx="247619" cy="2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86097" y="4680631"/>
            <a:ext cx="228571" cy="22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