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4" r:id="rId7"/>
    <p:sldId id="371" r:id="rId8"/>
    <p:sldId id="368" r:id="rId9"/>
    <p:sldId id="366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985" y="3140669"/>
            <a:ext cx="10800000" cy="83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254"/>
            <a:ext cx="10800000" cy="27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412240"/>
            <a:ext cx="10334625" cy="1352550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1560195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496185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04565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592445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384290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320915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552940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984740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777220" y="170053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560195" y="2348865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352040" y="2348865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000375" y="2332990"/>
            <a:ext cx="21590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664835" y="2348865"/>
            <a:ext cx="15748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384290" y="2348865"/>
            <a:ext cx="15748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608570" y="2332990"/>
            <a:ext cx="157480" cy="43180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5" y="2852420"/>
            <a:ext cx="10315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5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10130"/>
            <a:ext cx="247619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9523" y="1610130"/>
            <a:ext cx="247619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163344"/>
            <a:ext cx="276190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00952" y="2163344"/>
            <a:ext cx="285715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714" y="2697483"/>
            <a:ext cx="228571" cy="23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348824"/>
            <a:ext cx="10800000" cy="175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9380" y="3735255"/>
            <a:ext cx="209523" cy="23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67951" y="3735255"/>
            <a:ext cx="238095" cy="23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06046" y="3735255"/>
            <a:ext cx="247619" cy="23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559"/>
            <a:ext cx="10800000" cy="1810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748571" y="5664880"/>
            <a:ext cx="219047" cy="2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05714" y="5664880"/>
            <a:ext cx="200000" cy="2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96190" y="5664880"/>
            <a:ext cx="276190" cy="2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3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301365"/>
            <a:ext cx="6534150" cy="2238375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2351405" y="338455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91810" y="3384550"/>
            <a:ext cx="96647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39695" y="396113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07100" y="396113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23795" y="4537075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28210" y="4537075"/>
            <a:ext cx="76835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03930" y="511302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096000" y="511302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5661025"/>
            <a:ext cx="6362700" cy="6096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359785" y="580517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68390" y="5854700"/>
            <a:ext cx="657860" cy="41592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4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20000" y="1622227"/>
            <a:ext cx="247619" cy="22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8571" y="2158092"/>
            <a:ext cx="276190" cy="22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387559"/>
            <a:ext cx="10800000" cy="221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532758" y="3113655"/>
            <a:ext cx="238095" cy="24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32758" y="4202799"/>
            <a:ext cx="209523" cy="22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60" y="4628474"/>
            <a:ext cx="10800000" cy="161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517517" y="5308256"/>
            <a:ext cx="228571" cy="22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68914"/>
            <a:ext cx="10800000" cy="215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64724"/>
            <a:ext cx="10800000" cy="160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1425" y="2679383"/>
            <a:ext cx="361904" cy="30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139" y="3338675"/>
            <a:ext cx="219047" cy="16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139" y="3883307"/>
            <a:ext cx="209523" cy="15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20804"/>
            <a:ext cx="10800000" cy="1227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71425" y="4345490"/>
            <a:ext cx="361904" cy="30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7139" y="5007287"/>
            <a:ext cx="219047" cy="16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