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2780624"/>
            <a:ext cx="10800000" cy="1076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5238" y="2515752"/>
            <a:ext cx="1133333" cy="228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24761" y="2506217"/>
            <a:ext cx="1171428" cy="24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1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809615"/>
            <a:ext cx="228571" cy="22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819822"/>
            <a:ext cx="276190" cy="22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429594"/>
            <a:ext cx="10800000" cy="2034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6100" y="3840243"/>
            <a:ext cx="276190" cy="229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6100" y="4852543"/>
            <a:ext cx="276190" cy="229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517474"/>
            <a:ext cx="10800000" cy="1076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586100" y="5921029"/>
            <a:ext cx="276190" cy="230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62"/>
          <a:stretch>
            <a:fillRect/>
          </a:stretch>
        </p:blipFill>
        <p:spPr>
          <a:xfrm>
            <a:off x="720090" y="836930"/>
            <a:ext cx="10800080" cy="575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790" y="1557020"/>
            <a:ext cx="6752590" cy="185737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874510" y="1697990"/>
            <a:ext cx="504190" cy="2159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794375" y="2129790"/>
            <a:ext cx="659130" cy="30988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98340" y="2561590"/>
            <a:ext cx="937260" cy="37147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226175" y="2994025"/>
            <a:ext cx="743585" cy="37655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8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4859"/>
            <a:ext cx="10800000" cy="1420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2282" y="3797375"/>
            <a:ext cx="228571" cy="22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66091" y="3797375"/>
            <a:ext cx="219047" cy="22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2282" y="4264456"/>
            <a:ext cx="228571" cy="22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66091" y="4264456"/>
            <a:ext cx="219047" cy="22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3710" y="4731538"/>
            <a:ext cx="276190" cy="22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