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6" r:id="rId5"/>
    <p:sldId id="364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" y="3068955"/>
            <a:ext cx="11842750" cy="782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534355"/>
            <a:ext cx="238095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469800"/>
            <a:ext cx="238095" cy="2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60" y="3285449"/>
            <a:ext cx="10800000" cy="287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5945" y="3409557"/>
            <a:ext cx="285714" cy="23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993" y="4345143"/>
            <a:ext cx="247619" cy="248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945" y="5290275"/>
            <a:ext cx="285714" cy="23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238" y="1496427"/>
            <a:ext cx="238095" cy="22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6666" y="2432227"/>
            <a:ext cx="285714" cy="23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284814"/>
            <a:ext cx="10800000" cy="2844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100" y="3418470"/>
            <a:ext cx="285714" cy="23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100" y="4363614"/>
            <a:ext cx="285714" cy="22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6100" y="5299212"/>
            <a:ext cx="285714" cy="23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56"/>
          <a:stretch>
            <a:fillRect/>
          </a:stretch>
        </p:blipFill>
        <p:spPr>
          <a:xfrm>
            <a:off x="720090" y="828040"/>
            <a:ext cx="10800080" cy="101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17065"/>
            <a:ext cx="11153775" cy="39814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44265" y="4482465"/>
            <a:ext cx="3676015" cy="7467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088255" y="4509135"/>
            <a:ext cx="4968240" cy="7200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136140" y="4482465"/>
            <a:ext cx="4248150" cy="7467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44110" y="4509135"/>
            <a:ext cx="3096260" cy="72009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