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3140669"/>
            <a:ext cx="10800000" cy="95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004904"/>
            <a:ext cx="10800000" cy="2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104240"/>
            <a:ext cx="209523" cy="15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1428" y="980407"/>
            <a:ext cx="361904" cy="30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6190" y="1551940"/>
            <a:ext cx="361904" cy="30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77142" y="1675773"/>
            <a:ext cx="209523" cy="15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6190" y="2123474"/>
            <a:ext cx="361904" cy="30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5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277069"/>
            <a:ext cx="10800000" cy="408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348865"/>
            <a:ext cx="6369050" cy="389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601049"/>
            <a:ext cx="276190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1601049"/>
            <a:ext cx="276190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285" y="2173679"/>
            <a:ext cx="276190" cy="21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72380" y="2097328"/>
            <a:ext cx="371428" cy="29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