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370" r:id="rId4"/>
    <p:sldId id="368" r:id="rId5"/>
    <p:sldId id="367" r:id="rId6"/>
    <p:sldId id="365" r:id="rId7"/>
    <p:sldId id="364" r:id="rId8"/>
  </p:sldIdLst>
  <p:sldSz cx="12192000" cy="6858000"/>
  <p:notesSz cx="6858000" cy="9144000"/>
  <p:custDataLst>
    <p:tags r:id="rId12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113" d="100"/>
          <a:sy n="113" d="100"/>
        </p:scale>
        <p:origin x="522" y="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4669"/>
          <a:stretch>
            <a:fillRect/>
          </a:stretch>
        </p:blipFill>
        <p:spPr>
          <a:xfrm>
            <a:off x="3575685" y="2853055"/>
            <a:ext cx="3815805" cy="9448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8440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596190" y="1659272"/>
            <a:ext cx="247619" cy="2388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577142" y="2261229"/>
            <a:ext cx="276190" cy="2293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180" y="2708869"/>
            <a:ext cx="10800000" cy="18312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1614037" y="2899624"/>
            <a:ext cx="228571" cy="2289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585465" y="3500502"/>
            <a:ext cx="276190" cy="2289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614037" y="4101380"/>
            <a:ext cx="228571" cy="2384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bldLvl="0" animBg="1"/>
      <p:bldP spid="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4733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091428" y="2890708"/>
            <a:ext cx="209523" cy="1527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034285" y="2766563"/>
            <a:ext cx="361904" cy="2960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158095" y="2890708"/>
            <a:ext cx="219047" cy="1623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8196190" y="2890708"/>
            <a:ext cx="209523" cy="1527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0139047" y="2766563"/>
            <a:ext cx="371428" cy="2960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7002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605714" y="1888274"/>
            <a:ext cx="228571" cy="2388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2348824"/>
            <a:ext cx="10800000" cy="20855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1532758" y="2750620"/>
            <a:ext cx="238095" cy="2391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513710" y="3802946"/>
            <a:ext cx="276190" cy="2295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1368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34285" y="1238204"/>
            <a:ext cx="276190" cy="2289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62857" y="2278027"/>
            <a:ext cx="228571" cy="2289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5914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910476" y="3086022"/>
            <a:ext cx="219047" cy="2286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948571" y="3086022"/>
            <a:ext cx="209523" cy="2286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996190" y="3086022"/>
            <a:ext cx="161904" cy="2286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8005714" y="3086022"/>
            <a:ext cx="219047" cy="2286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0053333" y="3086022"/>
            <a:ext cx="209523" cy="2286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p="http://schemas.openxmlformats.org/presentationml/2006/main">
  <p:tag name="commondata" val="eyJoZGlkIjoiMWU5NTkzNjQ2NzQyNDFkNzhmODUwZGZiNTQ0ZGRhZjM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6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花了芳卿妆ヽ</cp:lastModifiedBy>
  <cp:revision>36</cp:revision>
  <dcterms:created xsi:type="dcterms:W3CDTF">2015-09-16T06:52:00Z</dcterms:created>
  <dcterms:modified xsi:type="dcterms:W3CDTF">2024-08-16T08:26:39Z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2052-12.1.0.17827</vt:lpwstr>
  </property>
</Properties>
</file>