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0" r:id="rId4"/>
    <p:sldId id="379" r:id="rId5"/>
    <p:sldId id="376" r:id="rId6"/>
    <p:sldId id="374" r:id="rId7"/>
    <p:sldId id="372" r:id="rId8"/>
    <p:sldId id="369" r:id="rId9"/>
    <p:sldId id="367" r:id="rId10"/>
    <p:sldId id="365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885" y="3140669"/>
            <a:ext cx="10800000" cy="932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82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1700530"/>
            <a:ext cx="1136650" cy="4775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1700530"/>
            <a:ext cx="1136650" cy="4775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7485" y="1700530"/>
            <a:ext cx="1136650" cy="4775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1700530"/>
            <a:ext cx="1136650" cy="47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8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761" y="1745245"/>
            <a:ext cx="228571" cy="229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636479"/>
            <a:ext cx="10800000" cy="1660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67379" y="3018256"/>
            <a:ext cx="276190" cy="229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861394"/>
            <a:ext cx="10800000" cy="1540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614672" y="4205794"/>
            <a:ext cx="247619" cy="248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380" y="1276134"/>
            <a:ext cx="228571" cy="238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420579"/>
            <a:ext cx="10800000" cy="1574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91434" y="2601860"/>
            <a:ext cx="276190" cy="228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7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853014"/>
            <a:ext cx="10800000" cy="2462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5579" y="3043888"/>
            <a:ext cx="276190" cy="238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4627" y="3702406"/>
            <a:ext cx="247619" cy="229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4150" y="4341837"/>
            <a:ext cx="228571" cy="238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54627" y="4990811"/>
            <a:ext cx="247619" cy="238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36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530434"/>
            <a:ext cx="10800000" cy="1702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3815" y="2645218"/>
            <a:ext cx="247619" cy="24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20005" y="3247840"/>
            <a:ext cx="276190" cy="229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43815" y="3840895"/>
            <a:ext cx="228571" cy="23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232869"/>
            <a:ext cx="10800000" cy="127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2272386" y="4433463"/>
            <a:ext cx="247619" cy="238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48577" y="5025696"/>
            <a:ext cx="209523" cy="238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6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1896265"/>
            <a:ext cx="247619" cy="247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4285" y="2497165"/>
            <a:ext cx="209523" cy="238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955249"/>
            <a:ext cx="10800000" cy="1975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24195" y="3088828"/>
            <a:ext cx="228571" cy="238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95624" y="3689935"/>
            <a:ext cx="276190" cy="238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14672" y="4281501"/>
            <a:ext cx="247619" cy="238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5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84814"/>
            <a:ext cx="10800000" cy="181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8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1076748"/>
            <a:ext cx="209523" cy="15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6190" y="1545546"/>
            <a:ext cx="371428" cy="30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428" y="2263094"/>
            <a:ext cx="219047" cy="162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77424"/>
            <a:ext cx="10800000" cy="1283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91428" y="2816888"/>
            <a:ext cx="219047" cy="162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91428" y="3410761"/>
            <a:ext cx="219047" cy="162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2024-08-16T07:43:58Z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