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8" r:id="rId6"/>
    <p:sldId id="366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4008120" y="3140710"/>
            <a:ext cx="4440010" cy="97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589941"/>
            <a:ext cx="228571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10476" y="1589941"/>
            <a:ext cx="247619" cy="24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2132825"/>
            <a:ext cx="285714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0476" y="2123301"/>
            <a:ext cx="247619" cy="24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4761" y="2666185"/>
            <a:ext cx="228571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640283"/>
            <a:ext cx="209523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8" y="2649822"/>
            <a:ext cx="152380" cy="22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62857" y="2649822"/>
            <a:ext cx="228571" cy="22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39047" y="2640283"/>
            <a:ext cx="219047" cy="23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24761" y="2649822"/>
            <a:ext cx="219047" cy="22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02"/>
          <a:stretch>
            <a:fillRect/>
          </a:stretch>
        </p:blipFill>
        <p:spPr>
          <a:xfrm>
            <a:off x="720090" y="828040"/>
            <a:ext cx="10800080" cy="51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485265"/>
            <a:ext cx="10010775" cy="443865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584325" y="2963545"/>
            <a:ext cx="431800" cy="5035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72430" y="2891155"/>
            <a:ext cx="431800" cy="5035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937115" y="2891155"/>
            <a:ext cx="431800" cy="5035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32025" y="5195570"/>
            <a:ext cx="431800" cy="5035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00675" y="5123815"/>
            <a:ext cx="431800" cy="5035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38210"/>
            <a:ext cx="285714" cy="23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43769"/>
            <a:ext cx="10800000" cy="216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1805" y="2715337"/>
            <a:ext cx="228571" cy="23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2282" y="3792405"/>
            <a:ext cx="247619" cy="23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80" y="990333"/>
            <a:ext cx="228571" cy="238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069381"/>
            <a:ext cx="285714" cy="238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