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0" r:id="rId4"/>
    <p:sldId id="368" r:id="rId5"/>
    <p:sldId id="367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6495" y="3076575"/>
            <a:ext cx="9858375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57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950" y="3284814"/>
            <a:ext cx="10800000" cy="1774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43854" y="3571063"/>
            <a:ext cx="209523" cy="152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00997" y="3571063"/>
            <a:ext cx="209523" cy="152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43854" y="4134019"/>
            <a:ext cx="209523" cy="162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415283" y="4009978"/>
            <a:ext cx="361904" cy="305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58140" y="4582476"/>
            <a:ext cx="361904" cy="305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08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39047" y="1676464"/>
            <a:ext cx="219047" cy="209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29523" y="2248463"/>
            <a:ext cx="247619" cy="209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20000" y="2791862"/>
            <a:ext cx="247619" cy="209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08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636479"/>
            <a:ext cx="10800000" cy="1664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4300814"/>
            <a:ext cx="10800000" cy="1867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31470" y="5777430"/>
            <a:ext cx="238095" cy="238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88613" y="5777430"/>
            <a:ext cx="219047" cy="238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979089" y="5777430"/>
            <a:ext cx="228571" cy="238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617184" y="5777430"/>
            <a:ext cx="219047" cy="238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388613" y="5777430"/>
            <a:ext cx="285714" cy="238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074327" y="5844116"/>
            <a:ext cx="200000" cy="171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855280" y="5777430"/>
            <a:ext cx="257142" cy="238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512422" y="5844116"/>
            <a:ext cx="200000" cy="171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72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2024-08-16T08:32:10Z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