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69" r:id="rId5"/>
    <p:sldId id="367" r:id="rId6"/>
    <p:sldId id="365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71595" y="3014345"/>
            <a:ext cx="444817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72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05714" y="1628336"/>
            <a:ext cx="228571" cy="228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77142" y="2200006"/>
            <a:ext cx="276190" cy="228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565359"/>
            <a:ext cx="10800000" cy="1767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605148" y="2727735"/>
            <a:ext cx="238095" cy="238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05148" y="3300829"/>
            <a:ext cx="247619" cy="238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86100" y="3873923"/>
            <a:ext cx="276190" cy="229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07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77142" y="1906212"/>
            <a:ext cx="276190" cy="238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81904" y="1906212"/>
            <a:ext cx="228571" cy="238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421214"/>
            <a:ext cx="10800000" cy="2352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614672" y="2916504"/>
            <a:ext cx="228571" cy="228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052767" y="2916504"/>
            <a:ext cx="276190" cy="228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86100" y="4030906"/>
            <a:ext cx="276190" cy="238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77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05714" y="1630656"/>
            <a:ext cx="228571" cy="229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77142" y="2203983"/>
            <a:ext cx="276190" cy="229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636479"/>
            <a:ext cx="10800000" cy="1754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86100" y="2808085"/>
            <a:ext cx="276190" cy="228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86100" y="3370572"/>
            <a:ext cx="276190" cy="238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86100" y="3942593"/>
            <a:ext cx="276190" cy="238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00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00952" y="1647241"/>
            <a:ext cx="228571" cy="238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34285" y="2218805"/>
            <a:ext cx="219047" cy="238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564724"/>
            <a:ext cx="10800000" cy="1728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904186" y="2727070"/>
            <a:ext cx="276190" cy="229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018472" y="3300058"/>
            <a:ext cx="276190" cy="229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008948" y="3873046"/>
            <a:ext cx="228571" cy="229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2024-08-16T08:01:51Z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